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377" r:id="rId2"/>
    <p:sldId id="257" r:id="rId3"/>
    <p:sldId id="261" r:id="rId4"/>
    <p:sldId id="275" r:id="rId5"/>
    <p:sldId id="271" r:id="rId6"/>
    <p:sldId id="278" r:id="rId7"/>
    <p:sldId id="273" r:id="rId8"/>
    <p:sldId id="280" r:id="rId9"/>
    <p:sldId id="281" r:id="rId10"/>
    <p:sldId id="286" r:id="rId11"/>
    <p:sldId id="276" r:id="rId12"/>
    <p:sldId id="290" r:id="rId13"/>
    <p:sldId id="305" r:id="rId14"/>
    <p:sldId id="289" r:id="rId15"/>
    <p:sldId id="291" r:id="rId16"/>
    <p:sldId id="293" r:id="rId17"/>
    <p:sldId id="292" r:id="rId18"/>
    <p:sldId id="392" r:id="rId19"/>
    <p:sldId id="294" r:id="rId20"/>
    <p:sldId id="298" r:id="rId21"/>
    <p:sldId id="303" r:id="rId22"/>
    <p:sldId id="299" r:id="rId23"/>
    <p:sldId id="307" r:id="rId24"/>
    <p:sldId id="310" r:id="rId25"/>
    <p:sldId id="311" r:id="rId26"/>
    <p:sldId id="313" r:id="rId27"/>
    <p:sldId id="314" r:id="rId28"/>
    <p:sldId id="300" r:id="rId29"/>
    <p:sldId id="316" r:id="rId30"/>
    <p:sldId id="319" r:id="rId31"/>
    <p:sldId id="318" r:id="rId32"/>
    <p:sldId id="320" r:id="rId33"/>
    <p:sldId id="321" r:id="rId34"/>
    <p:sldId id="322" r:id="rId35"/>
    <p:sldId id="323" r:id="rId36"/>
    <p:sldId id="324" r:id="rId37"/>
    <p:sldId id="325" r:id="rId38"/>
    <p:sldId id="326" r:id="rId39"/>
    <p:sldId id="382" r:id="rId40"/>
    <p:sldId id="328" r:id="rId41"/>
    <p:sldId id="329" r:id="rId42"/>
    <p:sldId id="331" r:id="rId43"/>
    <p:sldId id="317" r:id="rId44"/>
    <p:sldId id="301" r:id="rId45"/>
    <p:sldId id="334" r:id="rId46"/>
    <p:sldId id="332" r:id="rId47"/>
    <p:sldId id="378" r:id="rId48"/>
    <p:sldId id="302" r:id="rId49"/>
    <p:sldId id="297" r:id="rId50"/>
    <p:sldId id="338" r:id="rId51"/>
    <p:sldId id="339" r:id="rId52"/>
    <p:sldId id="341" r:id="rId53"/>
    <p:sldId id="343" r:id="rId54"/>
    <p:sldId id="350" r:id="rId55"/>
    <p:sldId id="353" r:id="rId56"/>
    <p:sldId id="354" r:id="rId57"/>
    <p:sldId id="355" r:id="rId58"/>
    <p:sldId id="356" r:id="rId59"/>
    <p:sldId id="357" r:id="rId60"/>
    <p:sldId id="358" r:id="rId61"/>
    <p:sldId id="384" r:id="rId62"/>
    <p:sldId id="295" r:id="rId63"/>
    <p:sldId id="360" r:id="rId64"/>
    <p:sldId id="368" r:id="rId65"/>
    <p:sldId id="369" r:id="rId66"/>
    <p:sldId id="363" r:id="rId67"/>
    <p:sldId id="366" r:id="rId68"/>
    <p:sldId id="364" r:id="rId69"/>
    <p:sldId id="385" r:id="rId70"/>
    <p:sldId id="367" r:id="rId71"/>
    <p:sldId id="374" r:id="rId72"/>
    <p:sldId id="371" r:id="rId73"/>
    <p:sldId id="372" r:id="rId74"/>
    <p:sldId id="373" r:id="rId75"/>
    <p:sldId id="365" r:id="rId76"/>
    <p:sldId id="335" r:id="rId77"/>
    <p:sldId id="387" r:id="rId78"/>
    <p:sldId id="389" r:id="rId79"/>
    <p:sldId id="390" r:id="rId80"/>
    <p:sldId id="388" r:id="rId81"/>
    <p:sldId id="376" r:id="rId82"/>
    <p:sldId id="380" r:id="rId83"/>
    <p:sldId id="345" r:id="rId84"/>
    <p:sldId id="548" r:id="rId85"/>
    <p:sldId id="267" r:id="rId86"/>
    <p:sldId id="391" r:id="rId87"/>
    <p:sldId id="266" r:id="rId88"/>
    <p:sldId id="381"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Lst>
        </p14:section>
        <p14:section name="I.2. Attacks: a definition" id="{6C2ADBB4-F712-4CE1-A41D-20679C75EFF6}">
          <p14:sldIdLst>
            <p14:sldId id="261"/>
            <p14:sldId id="275"/>
          </p14:sldIdLst>
        </p14:section>
        <p14:section name="I.3. On the ethics of &quot;hacking&quot; Neural Networks" id="{E1B4DCFF-D73F-4E85-8B65-F67673546C71}">
          <p14:sldIdLst>
            <p14:sldId id="271"/>
            <p14:sldId id="278"/>
            <p14:sldId id="273"/>
            <p14:sldId id="280"/>
            <p14:sldId id="281"/>
            <p14:sldId id="286"/>
          </p14:sldIdLst>
        </p14:section>
        <p14:section name="I.4. Limits" id="{12F29344-0353-49AD-A34C-3DCA33F0B587}">
          <p14:sldIdLst>
            <p14:sldId id="276"/>
            <p14:sldId id="290"/>
            <p14:sldId id="305"/>
            <p14:sldId id="289"/>
            <p14:sldId id="291"/>
            <p14:sldId id="293"/>
            <p14:sldId id="292"/>
            <p14:sldId id="392"/>
          </p14:sldIdLst>
        </p14:section>
        <p14:section name="II.1. Before we start" id="{3F780DC1-3E74-42B0-B81B-A6F2D9638CB0}">
          <p14:sldIdLst>
            <p14:sldId id="294"/>
            <p14:sldId id="298"/>
            <p14:sldId id="303"/>
            <p14:sldId id="299"/>
          </p14:sldIdLst>
        </p14:section>
        <p14:section name="II.2. Our first attack" id="{58D5FCAB-F616-40AF-ACBF-D25CDC9FB338}">
          <p14:sldIdLst>
            <p14:sldId id="307"/>
            <p14:sldId id="310"/>
            <p14:sldId id="311"/>
            <p14:sldId id="313"/>
            <p14:sldId id="314"/>
          </p14:sldIdLst>
        </p14:section>
        <p14:section name="II.3. Testing the effect of an attack" id="{269FC16A-FE14-45A1-A076-0DE52341E89E}">
          <p14:sldIdLst>
            <p14:sldId id="300"/>
            <p14:sldId id="316"/>
            <p14:sldId id="319"/>
            <p14:sldId id="318"/>
            <p14:sldId id="320"/>
            <p14:sldId id="321"/>
            <p14:sldId id="322"/>
            <p14:sldId id="323"/>
            <p14:sldId id="324"/>
            <p14:sldId id="325"/>
            <p14:sldId id="326"/>
            <p14:sldId id="382"/>
            <p14:sldId id="328"/>
            <p14:sldId id="329"/>
            <p14:sldId id="331"/>
            <p14:sldId id="317"/>
          </p14:sldIdLst>
        </p14:section>
        <p14:section name="II.4. Attack Impact Visualization" id="{5AD36E39-E7F4-49D0-AD3B-2B0341E85753}">
          <p14:sldIdLst>
            <p14:sldId id="301"/>
            <p14:sldId id="334"/>
            <p14:sldId id="332"/>
            <p14:sldId id="378"/>
          </p14:sldIdLst>
        </p14:section>
        <p14:section name="II.5. Defense" id="{819D1DD6-66CB-4303-8786-9E70C9D7B9B8}">
          <p14:sldIdLst>
            <p14:sldId id="302"/>
          </p14:sldIdLst>
        </p14:section>
        <p14:section name="II.6. Analysis of the ENM attack" id="{0C109DCF-1000-4B80-BC52-EA5F9030E10D}">
          <p14:sldIdLst>
            <p14:sldId id="297"/>
            <p14:sldId id="338"/>
            <p14:sldId id="339"/>
            <p14:sldId id="341"/>
            <p14:sldId id="343"/>
            <p14:sldId id="350"/>
            <p14:sldId id="353"/>
            <p14:sldId id="354"/>
            <p14:sldId id="355"/>
            <p14:sldId id="356"/>
            <p14:sldId id="357"/>
            <p14:sldId id="358"/>
            <p14:sldId id="384"/>
          </p14:sldIdLst>
        </p14:section>
        <p14:section name="II.7. A mathematical reason" id="{7DA314D7-E6BA-4037-95DA-FC615AA45BB9}">
          <p14:sldIdLst>
            <p14:sldId id="295"/>
            <p14:sldId id="360"/>
            <p14:sldId id="368"/>
            <p14:sldId id="369"/>
            <p14:sldId id="363"/>
            <p14:sldId id="366"/>
            <p14:sldId id="364"/>
            <p14:sldId id="385"/>
            <p14:sldId id="367"/>
            <p14:sldId id="374"/>
            <p14:sldId id="371"/>
            <p14:sldId id="372"/>
            <p14:sldId id="373"/>
            <p14:sldId id="365"/>
          </p14:sldIdLst>
        </p14:section>
        <p14:section name="II.8. Lessons from ENM" id="{5A02D191-382E-4784-8C72-8453F8FF51BA}">
          <p14:sldIdLst>
            <p14:sldId id="335"/>
            <p14:sldId id="387"/>
            <p14:sldId id="389"/>
            <p14:sldId id="390"/>
            <p14:sldId id="388"/>
            <p14:sldId id="376"/>
            <p14:sldId id="380"/>
          </p14:sldIdLst>
        </p14:section>
        <p14:section name="III.1. Defense" id="{0A404D10-0047-4400-8B80-C20506F30A5B}">
          <p14:sldIdLst>
            <p14:sldId id="345"/>
          </p14:sldIdLst>
        </p14:section>
        <p14:section name="Conclusion" id="{09807B6E-2B76-45C8-B103-96D5021B68A6}">
          <p14:sldIdLst>
            <p14:sldId id="548"/>
          </p14:sldIdLst>
        </p14:section>
        <p14:section name="References and watchlist" id="{217B8593-1CA5-408D-B198-A5E6ACAB5948}">
          <p14:sldIdLst>
            <p14:sldId id="267"/>
            <p14:sldId id="391"/>
            <p14:sldId id="266"/>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EF6EB6-DF8E-4068-B43F-C863A555CBB4}" v="6" dt="2026-01-21T07:41:22.9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custSel addSld delSld modSld modSection">
      <pc:chgData name="Matthieu De Mari" userId="dfb708c9-d8dc-439f-9a3b-c772bf4a311c" providerId="ADAL" clId="{81E9B007-0C2C-493E-9B93-55A62C9C1F12}" dt="2026-01-21T07:41:27.044" v="303" actId="20577"/>
      <pc:docMkLst>
        <pc:docMk/>
      </pc:docMkLst>
      <pc:sldChg chg="modSp mod">
        <pc:chgData name="Matthieu De Mari" userId="dfb708c9-d8dc-439f-9a3b-c772bf4a311c" providerId="ADAL" clId="{81E9B007-0C2C-493E-9B93-55A62C9C1F12}" dt="2026-01-21T07:24:29.477" v="180" actId="20577"/>
        <pc:sldMkLst>
          <pc:docMk/>
          <pc:sldMk cId="3442501962" sldId="257"/>
        </pc:sldMkLst>
        <pc:spChg chg="mod">
          <ac:chgData name="Matthieu De Mari" userId="dfb708c9-d8dc-439f-9a3b-c772bf4a311c" providerId="ADAL" clId="{81E9B007-0C2C-493E-9B93-55A62C9C1F12}" dt="2026-01-21T07:23:24.533" v="10" actId="20577"/>
          <ac:spMkLst>
            <pc:docMk/>
            <pc:sldMk cId="3442501962" sldId="257"/>
            <ac:spMk id="2" creationId="{49D40417-A4D3-4CE8-96E7-708E2439AE7B}"/>
          </ac:spMkLst>
        </pc:spChg>
        <pc:spChg chg="mod">
          <ac:chgData name="Matthieu De Mari" userId="dfb708c9-d8dc-439f-9a3b-c772bf4a311c" providerId="ADAL" clId="{81E9B007-0C2C-493E-9B93-55A62C9C1F12}" dt="2026-01-21T07:24:29.477" v="180" actId="20577"/>
          <ac:spMkLst>
            <pc:docMk/>
            <pc:sldMk cId="3442501962" sldId="257"/>
            <ac:spMk id="3" creationId="{35995840-A9D9-479A-A34F-EA7DC229D38E}"/>
          </ac:spMkLst>
        </pc:spChg>
      </pc:sldChg>
      <pc:sldChg chg="modSp mod">
        <pc:chgData name="Matthieu De Mari" userId="dfb708c9-d8dc-439f-9a3b-c772bf4a311c" providerId="ADAL" clId="{81E9B007-0C2C-493E-9B93-55A62C9C1F12}" dt="2026-01-21T07:24:44.598" v="189" actId="20577"/>
        <pc:sldMkLst>
          <pc:docMk/>
          <pc:sldMk cId="3556835968" sldId="261"/>
        </pc:sldMkLst>
        <pc:spChg chg="mod">
          <ac:chgData name="Matthieu De Mari" userId="dfb708c9-d8dc-439f-9a3b-c772bf4a311c" providerId="ADAL" clId="{81E9B007-0C2C-493E-9B93-55A62C9C1F12}" dt="2026-01-21T07:24:44.598" v="189" actId="20577"/>
          <ac:spMkLst>
            <pc:docMk/>
            <pc:sldMk cId="3556835968" sldId="261"/>
            <ac:spMk id="5" creationId="{9EB96595-680E-42DE-BA94-DA0738B25498}"/>
          </ac:spMkLst>
        </pc:spChg>
      </pc:sldChg>
      <pc:sldChg chg="del">
        <pc:chgData name="Matthieu De Mari" userId="dfb708c9-d8dc-439f-9a3b-c772bf4a311c" providerId="ADAL" clId="{81E9B007-0C2C-493E-9B93-55A62C9C1F12}" dt="2026-01-21T07:24:35.161" v="181" actId="47"/>
        <pc:sldMkLst>
          <pc:docMk/>
          <pc:sldMk cId="2071167148" sldId="284"/>
        </pc:sldMkLst>
      </pc:sldChg>
      <pc:sldChg chg="modSp mod">
        <pc:chgData name="Matthieu De Mari" userId="dfb708c9-d8dc-439f-9a3b-c772bf4a311c" providerId="ADAL" clId="{81E9B007-0C2C-493E-9B93-55A62C9C1F12}" dt="2026-01-21T07:25:17.228" v="210" actId="14100"/>
        <pc:sldMkLst>
          <pc:docMk/>
          <pc:sldMk cId="290213158" sldId="291"/>
        </pc:sldMkLst>
        <pc:spChg chg="mod">
          <ac:chgData name="Matthieu De Mari" userId="dfb708c9-d8dc-439f-9a3b-c772bf4a311c" providerId="ADAL" clId="{81E9B007-0C2C-493E-9B93-55A62C9C1F12}" dt="2026-01-21T07:25:17.228" v="210" actId="14100"/>
          <ac:spMkLst>
            <pc:docMk/>
            <pc:sldMk cId="290213158" sldId="291"/>
            <ac:spMk id="9" creationId="{AE86D860-9B18-48FC-9B24-4B5F27FB7F41}"/>
          </ac:spMkLst>
        </pc:spChg>
      </pc:sldChg>
      <pc:sldChg chg="delSp mod">
        <pc:chgData name="Matthieu De Mari" userId="dfb708c9-d8dc-439f-9a3b-c772bf4a311c" providerId="ADAL" clId="{81E9B007-0C2C-493E-9B93-55A62C9C1F12}" dt="2026-01-21T07:25:26.405" v="211" actId="478"/>
        <pc:sldMkLst>
          <pc:docMk/>
          <pc:sldMk cId="2783948156" sldId="293"/>
        </pc:sldMkLst>
        <pc:spChg chg="del">
          <ac:chgData name="Matthieu De Mari" userId="dfb708c9-d8dc-439f-9a3b-c772bf4a311c" providerId="ADAL" clId="{81E9B007-0C2C-493E-9B93-55A62C9C1F12}" dt="2026-01-21T07:25:26.405" v="211" actId="478"/>
          <ac:spMkLst>
            <pc:docMk/>
            <pc:sldMk cId="2783948156" sldId="293"/>
            <ac:spMk id="9" creationId="{AE86D860-9B18-48FC-9B24-4B5F27FB7F41}"/>
          </ac:spMkLst>
        </pc:spChg>
      </pc:sldChg>
      <pc:sldChg chg="addSp modSp">
        <pc:chgData name="Matthieu De Mari" userId="dfb708c9-d8dc-439f-9a3b-c772bf4a311c" providerId="ADAL" clId="{81E9B007-0C2C-493E-9B93-55A62C9C1F12}" dt="2026-01-21T07:26:21.971" v="274"/>
        <pc:sldMkLst>
          <pc:docMk/>
          <pc:sldMk cId="902380433" sldId="300"/>
        </pc:sldMkLst>
        <pc:picChg chg="add mod">
          <ac:chgData name="Matthieu De Mari" userId="dfb708c9-d8dc-439f-9a3b-c772bf4a311c" providerId="ADAL" clId="{81E9B007-0C2C-493E-9B93-55A62C9C1F12}" dt="2026-01-21T07:26:21.971" v="274"/>
          <ac:picMkLst>
            <pc:docMk/>
            <pc:sldMk cId="902380433" sldId="300"/>
            <ac:picMk id="4" creationId="{EF5F5062-CC47-0921-C8DA-3F2DAD42A985}"/>
          </ac:picMkLst>
        </pc:picChg>
        <pc:picChg chg="add mod">
          <ac:chgData name="Matthieu De Mari" userId="dfb708c9-d8dc-439f-9a3b-c772bf4a311c" providerId="ADAL" clId="{81E9B007-0C2C-493E-9B93-55A62C9C1F12}" dt="2026-01-21T07:26:21.971" v="274"/>
          <ac:picMkLst>
            <pc:docMk/>
            <pc:sldMk cId="902380433" sldId="300"/>
            <ac:picMk id="5" creationId="{8E2A30C8-FD7C-B383-BED3-B4129706A10D}"/>
          </ac:picMkLst>
        </pc:picChg>
      </pc:sldChg>
      <pc:sldChg chg="del">
        <pc:chgData name="Matthieu De Mari" userId="dfb708c9-d8dc-439f-9a3b-c772bf4a311c" providerId="ADAL" clId="{81E9B007-0C2C-493E-9B93-55A62C9C1F12}" dt="2026-01-21T07:26:23.420" v="275" actId="47"/>
        <pc:sldMkLst>
          <pc:docMk/>
          <pc:sldMk cId="1813469429" sldId="315"/>
        </pc:sldMkLst>
      </pc:sldChg>
      <pc:sldChg chg="del">
        <pc:chgData name="Matthieu De Mari" userId="dfb708c9-d8dc-439f-9a3b-c772bf4a311c" providerId="ADAL" clId="{81E9B007-0C2C-493E-9B93-55A62C9C1F12}" dt="2026-01-21T07:28:18.877" v="276" actId="47"/>
        <pc:sldMkLst>
          <pc:docMk/>
          <pc:sldMk cId="1036081419" sldId="346"/>
        </pc:sldMkLst>
      </pc:sldChg>
      <pc:sldChg chg="modSp mod">
        <pc:chgData name="Matthieu De Mari" userId="dfb708c9-d8dc-439f-9a3b-c772bf4a311c" providerId="ADAL" clId="{81E9B007-0C2C-493E-9B93-55A62C9C1F12}" dt="2026-01-21T07:41:27.044" v="303" actId="20577"/>
        <pc:sldMkLst>
          <pc:docMk/>
          <pc:sldMk cId="1040156172" sldId="377"/>
        </pc:sldMkLst>
        <pc:spChg chg="mod">
          <ac:chgData name="Matthieu De Mari" userId="dfb708c9-d8dc-439f-9a3b-c772bf4a311c" providerId="ADAL" clId="{81E9B007-0C2C-493E-9B93-55A62C9C1F12}" dt="2026-01-21T07:41:27.044" v="303" actId="20577"/>
          <ac:spMkLst>
            <pc:docMk/>
            <pc:sldMk cId="1040156172" sldId="377"/>
            <ac:spMk id="2" creationId="{080CEB46-CC16-4D19-8C2C-AEE9471D8168}"/>
          </ac:spMkLst>
        </pc:spChg>
      </pc:sldChg>
      <pc:sldChg chg="modSp mod">
        <pc:chgData name="Matthieu De Mari" userId="dfb708c9-d8dc-439f-9a3b-c772bf4a311c" providerId="ADAL" clId="{81E9B007-0C2C-493E-9B93-55A62C9C1F12}" dt="2026-01-21T07:25:50.885" v="273" actId="20577"/>
        <pc:sldMkLst>
          <pc:docMk/>
          <pc:sldMk cId="1913967411" sldId="392"/>
        </pc:sldMkLst>
        <pc:spChg chg="mod">
          <ac:chgData name="Matthieu De Mari" userId="dfb708c9-d8dc-439f-9a3b-c772bf4a311c" providerId="ADAL" clId="{81E9B007-0C2C-493E-9B93-55A62C9C1F12}" dt="2026-01-21T07:25:50.885" v="273" actId="20577"/>
          <ac:spMkLst>
            <pc:docMk/>
            <pc:sldMk cId="1913967411" sldId="392"/>
            <ac:spMk id="10" creationId="{8A62FA6A-FDE4-EA17-BA1B-7E9D16E9C39A}"/>
          </ac:spMkLst>
        </pc:spChg>
      </pc:sldChg>
      <pc:sldChg chg="modSp add del mod">
        <pc:chgData name="Matthieu De Mari" userId="dfb708c9-d8dc-439f-9a3b-c772bf4a311c" providerId="ADAL" clId="{81E9B007-0C2C-493E-9B93-55A62C9C1F12}" dt="2026-01-21T07:28:40.064" v="298" actId="20577"/>
        <pc:sldMkLst>
          <pc:docMk/>
          <pc:sldMk cId="4272836236" sldId="548"/>
        </pc:sldMkLst>
        <pc:spChg chg="mod">
          <ac:chgData name="Matthieu De Mari" userId="dfb708c9-d8dc-439f-9a3b-c772bf4a311c" providerId="ADAL" clId="{81E9B007-0C2C-493E-9B93-55A62C9C1F12}" dt="2026-01-21T07:28:40.064" v="298" actId="20577"/>
          <ac:spMkLst>
            <pc:docMk/>
            <pc:sldMk cId="4272836236" sldId="548"/>
            <ac:spMk id="5" creationId="{8784BD3C-A362-227F-DB67-10CF1E267B6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21/01/2026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65</a:t>
            </a:fld>
            <a:endParaRPr lang="en-GB"/>
          </a:p>
        </p:txBody>
      </p:sp>
    </p:spTree>
    <p:extLst>
      <p:ext uri="{BB962C8B-B14F-4D97-AF65-F5344CB8AC3E}">
        <p14:creationId xmlns:p14="http://schemas.microsoft.com/office/powerpoint/2010/main" val="153438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68</a:t>
            </a:fld>
            <a:endParaRPr lang="en-GB"/>
          </a:p>
        </p:txBody>
      </p:sp>
    </p:spTree>
    <p:extLst>
      <p:ext uri="{BB962C8B-B14F-4D97-AF65-F5344CB8AC3E}">
        <p14:creationId xmlns:p14="http://schemas.microsoft.com/office/powerpoint/2010/main" val="29988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69</a:t>
            </a:fld>
            <a:endParaRPr lang="en-GB"/>
          </a:p>
        </p:txBody>
      </p:sp>
    </p:spTree>
    <p:extLst>
      <p:ext uri="{BB962C8B-B14F-4D97-AF65-F5344CB8AC3E}">
        <p14:creationId xmlns:p14="http://schemas.microsoft.com/office/powerpoint/2010/main" val="1729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70</a:t>
            </a:fld>
            <a:endParaRPr lang="en-GB"/>
          </a:p>
        </p:txBody>
      </p:sp>
    </p:spTree>
    <p:extLst>
      <p:ext uri="{BB962C8B-B14F-4D97-AF65-F5344CB8AC3E}">
        <p14:creationId xmlns:p14="http://schemas.microsoft.com/office/powerpoint/2010/main" val="233834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71</a:t>
            </a:fld>
            <a:endParaRPr lang="en-GB"/>
          </a:p>
        </p:txBody>
      </p:sp>
    </p:spTree>
    <p:extLst>
      <p:ext uri="{BB962C8B-B14F-4D97-AF65-F5344CB8AC3E}">
        <p14:creationId xmlns:p14="http://schemas.microsoft.com/office/powerpoint/2010/main" val="197890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72</a:t>
            </a:fld>
            <a:endParaRPr lang="en-GB"/>
          </a:p>
        </p:txBody>
      </p:sp>
    </p:spTree>
    <p:extLst>
      <p:ext uri="{BB962C8B-B14F-4D97-AF65-F5344CB8AC3E}">
        <p14:creationId xmlns:p14="http://schemas.microsoft.com/office/powerpoint/2010/main" val="28090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73</a:t>
            </a:fld>
            <a:endParaRPr lang="en-GB"/>
          </a:p>
        </p:txBody>
      </p:sp>
    </p:spTree>
    <p:extLst>
      <p:ext uri="{BB962C8B-B14F-4D97-AF65-F5344CB8AC3E}">
        <p14:creationId xmlns:p14="http://schemas.microsoft.com/office/powerpoint/2010/main" val="266054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74</a:t>
            </a:fld>
            <a:endParaRPr lang="en-GB"/>
          </a:p>
        </p:txBody>
      </p:sp>
    </p:spTree>
    <p:extLst>
      <p:ext uri="{BB962C8B-B14F-4D97-AF65-F5344CB8AC3E}">
        <p14:creationId xmlns:p14="http://schemas.microsoft.com/office/powerpoint/2010/main" val="333742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75</a:t>
            </a:fld>
            <a:endParaRPr lang="en-GB"/>
          </a:p>
        </p:txBody>
      </p:sp>
    </p:spTree>
    <p:extLst>
      <p:ext uri="{BB962C8B-B14F-4D97-AF65-F5344CB8AC3E}">
        <p14:creationId xmlns:p14="http://schemas.microsoft.com/office/powerpoint/2010/main" val="194504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5.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7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4.jpg"/><Relationship Id="rId4" Type="http://schemas.openxmlformats.org/officeDocument/2006/relationships/image" Target="../media/image33.jpg"/></Relationships>
</file>

<file path=ppt/slides/_rels/slide7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abs/1312.6199" TargetMode="External"/><Relationship Id="rId2" Type="http://schemas.openxmlformats.org/officeDocument/2006/relationships/hyperlink" Target="https://arxiv.org/abs/1703.08603"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1708.05207" TargetMode="External"/><Relationship Id="rId2" Type="http://schemas.openxmlformats.org/officeDocument/2006/relationships/hyperlink" Target="https://arxiv.org/abs/1610.08401" TargetMode="External"/><Relationship Id="rId1" Type="http://schemas.openxmlformats.org/officeDocument/2006/relationships/slideLayout" Target="../slideLayouts/slideLayout2.xml"/><Relationship Id="rId4" Type="http://schemas.openxmlformats.org/officeDocument/2006/relationships/hyperlink" Target="https://dl.acm.org/doi/10.1145/3134599"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hyperlink" Target="https://www.theverge.com/2017/11/2/16597276/google-ai-image-attacks-adversarial-turtle-rifle-3d-printed"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www.youtube.com/watch?v=tbdcL5Ux-9Y" TargetMode="External"/><Relationship Id="rId2" Type="http://schemas.openxmlformats.org/officeDocument/2006/relationships/hyperlink" Target="https://www.theverge.com/2016/11/3/13507542/facial-recognition-glasses-trick-impersonate-fool" TargetMode="External"/><Relationship Id="rId1" Type="http://schemas.openxmlformats.org/officeDocument/2006/relationships/slideLayout" Target="../slideLayouts/slideLayout2.xml"/><Relationship Id="rId4" Type="http://schemas.openxmlformats.org/officeDocument/2006/relationships/hyperlink" Target="https://towardsdatascience.com/manifolds-in-data-science-a-brief-overview-2e9dde9437e5"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dirty="0"/>
              <a:t>Computer Vision in Python</a:t>
            </a:r>
            <a:br>
              <a:rPr lang="en-US" dirty="0"/>
            </a:br>
            <a:r>
              <a:rPr lang="en-US" dirty="0"/>
              <a:t>Day 2, Part 1/4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CBA96C-4FF6-8667-CEA6-00A9BBFA1BA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a:xfrm>
            <a:off x="831850" y="4589463"/>
            <a:ext cx="10515600" cy="2006722"/>
          </a:xfrm>
        </p:spPr>
        <p:txBody>
          <a:bodyPr>
            <a:normAutofit/>
          </a:bodyPr>
          <a:lstStyle/>
          <a:p>
            <a:r>
              <a:rPr lang="en-US" dirty="0">
                <a:solidFill>
                  <a:schemeClr val="tx1"/>
                </a:solidFill>
              </a:rPr>
              <a:t>Okay, yes, fine.</a:t>
            </a:r>
          </a:p>
          <a:p>
            <a:r>
              <a:rPr lang="en-US" dirty="0">
                <a:solidFill>
                  <a:schemeClr val="tx1"/>
                </a:solidFill>
              </a:rPr>
              <a:t>But only for </a:t>
            </a:r>
            <a:r>
              <a:rPr lang="en-US" b="1" dirty="0">
                <a:solidFill>
                  <a:schemeClr val="tx1"/>
                </a:solidFill>
              </a:rPr>
              <a:t>two reasons</a:t>
            </a:r>
            <a:r>
              <a:rPr lang="en-US" dirty="0">
                <a:solidFill>
                  <a:schemeClr val="tx1"/>
                </a:solidFill>
              </a:rPr>
              <a:t>.</a:t>
            </a:r>
          </a:p>
          <a:p>
            <a:r>
              <a:rPr lang="en-US" b="1" dirty="0">
                <a:solidFill>
                  <a:schemeClr val="tx1"/>
                </a:solidFill>
              </a:rPr>
              <a:t>To teach you about limits/vulnerabilities of Neural Networks</a:t>
            </a:r>
            <a:br>
              <a:rPr lang="en-US" b="1" dirty="0">
                <a:solidFill>
                  <a:schemeClr val="tx1"/>
                </a:solidFill>
              </a:rPr>
            </a:br>
            <a:r>
              <a:rPr lang="en-US" dirty="0">
                <a:solidFill>
                  <a:schemeClr val="tx1"/>
                </a:solidFill>
              </a:rPr>
              <a:t>and </a:t>
            </a:r>
            <a:r>
              <a:rPr lang="en-US" b="1" dirty="0">
                <a:solidFill>
                  <a:schemeClr val="tx1"/>
                </a:solidFill>
              </a:rPr>
              <a:t>how to defend them against such attacks</a:t>
            </a:r>
            <a:r>
              <a:rPr lang="en-US" dirty="0">
                <a:solidFill>
                  <a:schemeClr val="tx1"/>
                </a:solidFill>
              </a:rPr>
              <a:t>.</a:t>
            </a:r>
            <a:endParaRPr lang="en-GB" dirty="0">
              <a:solidFill>
                <a:schemeClr val="tx1"/>
              </a:solidFill>
            </a:endParaRPr>
          </a:p>
        </p:txBody>
      </p:sp>
      <p:sp>
        <p:nvSpPr>
          <p:cNvPr id="7" name="Title 4">
            <a:extLst>
              <a:ext uri="{FF2B5EF4-FFF2-40B4-BE49-F238E27FC236}">
                <a16:creationId xmlns:a16="http://schemas.microsoft.com/office/drawing/2014/main" id="{91A12C12-06E2-4166-A72A-EE17CB7C6358}"/>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2640130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p:txBody>
      </p:sp>
    </p:spTree>
    <p:extLst>
      <p:ext uri="{BB962C8B-B14F-4D97-AF65-F5344CB8AC3E}">
        <p14:creationId xmlns:p14="http://schemas.microsoft.com/office/powerpoint/2010/main" val="1852878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normAutofit/>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spTree>
    <p:extLst>
      <p:ext uri="{BB962C8B-B14F-4D97-AF65-F5344CB8AC3E}">
        <p14:creationId xmlns:p14="http://schemas.microsoft.com/office/powerpoint/2010/main" val="473860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4C5A72-B16D-48EC-951F-B4C2EAAB4F5F}"/>
              </a:ext>
            </a:extLst>
          </p:cNvPr>
          <p:cNvSpPr/>
          <p:nvPr/>
        </p:nvSpPr>
        <p:spPr>
          <a:xfrm>
            <a:off x="6616323" y="4228123"/>
            <a:ext cx="2649643"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64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6285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9" name="TextBox 8">
            <a:extLst>
              <a:ext uri="{FF2B5EF4-FFF2-40B4-BE49-F238E27FC236}">
                <a16:creationId xmlns:a16="http://schemas.microsoft.com/office/drawing/2014/main" id="{AE86D860-9B18-48FC-9B24-4B5F27FB7F41}"/>
              </a:ext>
            </a:extLst>
          </p:cNvPr>
          <p:cNvSpPr txBox="1"/>
          <p:nvPr/>
        </p:nvSpPr>
        <p:spPr>
          <a:xfrm>
            <a:off x="9477280" y="4162056"/>
            <a:ext cx="2527366" cy="646331"/>
          </a:xfrm>
          <a:prstGeom prst="rect">
            <a:avLst/>
          </a:prstGeom>
          <a:solidFill>
            <a:schemeClr val="bg1"/>
          </a:solidFill>
        </p:spPr>
        <p:txBody>
          <a:bodyPr wrap="square" rtlCol="0">
            <a:spAutoFit/>
          </a:bodyPr>
          <a:lstStyle/>
          <a:p>
            <a:r>
              <a:rPr lang="en-US" dirty="0"/>
              <a:t>A tiny bit of noise, added to an original image</a:t>
            </a:r>
            <a:endParaRPr lang="en-GB" dirty="0"/>
          </a:p>
        </p:txBody>
      </p:sp>
      <p:sp>
        <p:nvSpPr>
          <p:cNvPr id="10" name="TextBox 9">
            <a:extLst>
              <a:ext uri="{FF2B5EF4-FFF2-40B4-BE49-F238E27FC236}">
                <a16:creationId xmlns:a16="http://schemas.microsoft.com/office/drawing/2014/main" id="{170DE047-037D-410B-B718-21D0D0CC8837}"/>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Tree>
    <p:extLst>
      <p:ext uri="{BB962C8B-B14F-4D97-AF65-F5344CB8AC3E}">
        <p14:creationId xmlns:p14="http://schemas.microsoft.com/office/powerpoint/2010/main" val="290213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solidFill>
                  <a:schemeClr val="bg1"/>
                </a:solidFill>
              </a:rPr>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2783948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3717810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2B093-CC1A-38BC-DA3F-6E23D65FE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416A7-02B1-2E3D-B4D3-5CA123C213E9}"/>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B6C867F1-B38F-C302-0E23-9C7A653B1433}"/>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3AADD5B3-FE02-7747-7FB6-5FA81708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9CAAD663-66B4-F93B-1883-23C4B7456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6DD26679-6309-CE8C-61F5-53C835820D4B}"/>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3D4F198D-3614-F704-D2F7-194841446A45}"/>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8A62FA6A-FDE4-EA17-BA1B-7E9D16E9C39A}"/>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b="1" dirty="0">
                <a:solidFill>
                  <a:srgbClr val="FF0000"/>
                </a:solidFill>
              </a:rPr>
              <a:t>But, wait, how does that even work?!</a:t>
            </a:r>
            <a:br>
              <a:rPr lang="en-GB" sz="2800" b="1" dirty="0">
                <a:solidFill>
                  <a:srgbClr val="FF0000"/>
                </a:solidFill>
              </a:rPr>
            </a:br>
            <a:r>
              <a:rPr lang="en-GB" sz="2800" b="1" dirty="0">
                <a:solidFill>
                  <a:srgbClr val="FF0000"/>
                </a:solidFill>
              </a:rPr>
              <a:t>(And what does this teach us about Neural Networks?)</a:t>
            </a:r>
            <a:endParaRPr lang="en-US" sz="2800" b="1" dirty="0">
              <a:solidFill>
                <a:srgbClr val="FF0000"/>
              </a:solidFill>
            </a:endParaRPr>
          </a:p>
        </p:txBody>
      </p:sp>
    </p:spTree>
    <p:extLst>
      <p:ext uri="{BB962C8B-B14F-4D97-AF65-F5344CB8AC3E}">
        <p14:creationId xmlns:p14="http://schemas.microsoft.com/office/powerpoint/2010/main" val="1913967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b="1" dirty="0"/>
              <a:t>Dataset and Dataloader</a:t>
            </a:r>
          </a:p>
        </p:txBody>
      </p:sp>
      <p:pic>
        <p:nvPicPr>
          <p:cNvPr id="5" name="Picture 4">
            <a:extLst>
              <a:ext uri="{FF2B5EF4-FFF2-40B4-BE49-F238E27FC236}">
                <a16:creationId xmlns:a16="http://schemas.microsoft.com/office/drawing/2014/main" id="{385E13BF-9D53-4B1C-B0A6-CD06D67ADCF4}"/>
              </a:ext>
            </a:extLst>
          </p:cNvPr>
          <p:cNvPicPr>
            <a:picLocks noChangeAspect="1"/>
          </p:cNvPicPr>
          <p:nvPr/>
        </p:nvPicPr>
        <p:blipFill rotWithShape="1">
          <a:blip r:embed="rId2"/>
          <a:srcRect l="6875" t="33436" r="70641" b="36410"/>
          <a:stretch/>
        </p:blipFill>
        <p:spPr>
          <a:xfrm>
            <a:off x="6172202" y="2047632"/>
            <a:ext cx="5818155" cy="2438399"/>
          </a:xfrm>
          <a:prstGeom prst="rect">
            <a:avLst/>
          </a:prstGeom>
        </p:spPr>
      </p:pic>
    </p:spTree>
    <p:extLst>
      <p:ext uri="{BB962C8B-B14F-4D97-AF65-F5344CB8AC3E}">
        <p14:creationId xmlns:p14="http://schemas.microsoft.com/office/powerpoint/2010/main" val="4179829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are </a:t>
            </a:r>
            <a:r>
              <a:rPr lang="en-US" b="1" dirty="0"/>
              <a:t>attacks</a:t>
            </a:r>
            <a:r>
              <a:rPr lang="en-US" dirty="0"/>
              <a:t> on Neural Networks (NNs) and what is </a:t>
            </a:r>
            <a:r>
              <a:rPr lang="en-US" b="1" dirty="0"/>
              <a:t>Adversarial Machine Learning</a:t>
            </a:r>
            <a:r>
              <a:rPr lang="en-US" dirty="0"/>
              <a:t>?</a:t>
            </a:r>
          </a:p>
          <a:p>
            <a:pPr marL="514350" indent="-514350">
              <a:buFont typeface="+mj-lt"/>
              <a:buAutoNum type="arabicPeriod"/>
            </a:pPr>
            <a:r>
              <a:rPr lang="en-US" dirty="0"/>
              <a:t>Why are attacks an </a:t>
            </a:r>
            <a:r>
              <a:rPr lang="en-US" b="1" dirty="0"/>
              <a:t>important concept </a:t>
            </a:r>
            <a:r>
              <a:rPr lang="en-US" dirty="0"/>
              <a:t>when studying NNs and what are the important lessons to be learnt from Adversarial ML?</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 ethical discussions.</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Model</a:t>
            </a:r>
          </a:p>
        </p:txBody>
      </p:sp>
      <p:pic>
        <p:nvPicPr>
          <p:cNvPr id="5" name="Picture 4">
            <a:extLst>
              <a:ext uri="{FF2B5EF4-FFF2-40B4-BE49-F238E27FC236}">
                <a16:creationId xmlns:a16="http://schemas.microsoft.com/office/drawing/2014/main" id="{39D1736C-C62B-4CBF-844C-2F428C4081D1}"/>
              </a:ext>
            </a:extLst>
          </p:cNvPr>
          <p:cNvPicPr>
            <a:picLocks noChangeAspect="1"/>
          </p:cNvPicPr>
          <p:nvPr/>
        </p:nvPicPr>
        <p:blipFill rotWithShape="1">
          <a:blip r:embed="rId2"/>
          <a:srcRect l="6875" t="26872" r="69487" b="10359"/>
          <a:stretch/>
        </p:blipFill>
        <p:spPr>
          <a:xfrm>
            <a:off x="5967286" y="164123"/>
            <a:ext cx="6187660" cy="5134712"/>
          </a:xfrm>
          <a:prstGeom prst="rect">
            <a:avLst/>
          </a:prstGeom>
        </p:spPr>
      </p:pic>
    </p:spTree>
    <p:extLst>
      <p:ext uri="{BB962C8B-B14F-4D97-AF65-F5344CB8AC3E}">
        <p14:creationId xmlns:p14="http://schemas.microsoft.com/office/powerpoint/2010/main" val="18856564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(Pre-trained) Model</a:t>
            </a:r>
          </a:p>
        </p:txBody>
      </p:sp>
      <p:pic>
        <p:nvPicPr>
          <p:cNvPr id="5" name="Picture 4">
            <a:extLst>
              <a:ext uri="{FF2B5EF4-FFF2-40B4-BE49-F238E27FC236}">
                <a16:creationId xmlns:a16="http://schemas.microsoft.com/office/drawing/2014/main" id="{CA354B40-FD0E-4119-BC66-E5D7B42E05AA}"/>
              </a:ext>
            </a:extLst>
          </p:cNvPr>
          <p:cNvPicPr>
            <a:picLocks noChangeAspect="1"/>
          </p:cNvPicPr>
          <p:nvPr/>
        </p:nvPicPr>
        <p:blipFill rotWithShape="1">
          <a:blip r:embed="rId2"/>
          <a:srcRect l="6875" t="36718" r="73462" b="48103"/>
          <a:stretch/>
        </p:blipFill>
        <p:spPr>
          <a:xfrm>
            <a:off x="5785340" y="5406047"/>
            <a:ext cx="5591905" cy="1348983"/>
          </a:xfrm>
          <a:prstGeom prst="rect">
            <a:avLst/>
          </a:prstGeom>
        </p:spPr>
      </p:pic>
      <p:pic>
        <p:nvPicPr>
          <p:cNvPr id="6" name="Picture 5">
            <a:extLst>
              <a:ext uri="{FF2B5EF4-FFF2-40B4-BE49-F238E27FC236}">
                <a16:creationId xmlns:a16="http://schemas.microsoft.com/office/drawing/2014/main" id="{FEA44CC0-6CBA-A32C-81FF-61B4BEA83369}"/>
              </a:ext>
            </a:extLst>
          </p:cNvPr>
          <p:cNvPicPr>
            <a:picLocks noChangeAspect="1"/>
          </p:cNvPicPr>
          <p:nvPr/>
        </p:nvPicPr>
        <p:blipFill rotWithShape="1">
          <a:blip r:embed="rId3"/>
          <a:srcRect l="6875" t="26872" r="69487" b="10359"/>
          <a:stretch/>
        </p:blipFill>
        <p:spPr>
          <a:xfrm>
            <a:off x="5967286" y="164123"/>
            <a:ext cx="6187660" cy="5134712"/>
          </a:xfrm>
          <a:prstGeom prst="rect">
            <a:avLst/>
          </a:prstGeom>
        </p:spPr>
      </p:pic>
    </p:spTree>
    <p:extLst>
      <p:ext uri="{BB962C8B-B14F-4D97-AF65-F5344CB8AC3E}">
        <p14:creationId xmlns:p14="http://schemas.microsoft.com/office/powerpoint/2010/main" val="3335250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209D8F11-D271-4EA9-AFFE-0326A93CEC9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3768793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6" name="Picture 5">
            <a:extLst>
              <a:ext uri="{FF2B5EF4-FFF2-40B4-BE49-F238E27FC236}">
                <a16:creationId xmlns:a16="http://schemas.microsoft.com/office/drawing/2014/main" id="{54FBBD5E-2264-459E-80E3-C40C5414566B}"/>
              </a:ext>
            </a:extLst>
          </p:cNvPr>
          <p:cNvPicPr>
            <a:picLocks noChangeAspect="1"/>
          </p:cNvPicPr>
          <p:nvPr/>
        </p:nvPicPr>
        <p:blipFill rotWithShape="1">
          <a:blip r:embed="rId4"/>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917974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B2A68-9707-4C02-9767-6B285A7C8404}"/>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67938" y="1948520"/>
            <a:ext cx="5759939" cy="123392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D85C0-27B0-4BA4-884C-1E33237A2AE5}"/>
                  </a:ext>
                </a:extLst>
              </p:cNvPr>
              <p:cNvSpPr txBox="1"/>
              <p:nvPr/>
            </p:nvSpPr>
            <p:spPr>
              <a:xfrm>
                <a:off x="9714523" y="107293"/>
                <a:ext cx="2477477" cy="1200329"/>
              </a:xfrm>
              <a:prstGeom prst="rect">
                <a:avLst/>
              </a:prstGeom>
              <a:noFill/>
            </p:spPr>
            <p:txBody>
              <a:bodyPr wrap="square" rtlCol="0">
                <a:spAutoFit/>
              </a:bodyPr>
              <a:lstStyle/>
              <a:p>
                <a:r>
                  <a:rPr lang="en-US" b="1" dirty="0">
                    <a:solidFill>
                      <a:schemeClr val="accent2"/>
                    </a:solidFill>
                  </a:rPr>
                  <a:t>Generate noise vector with same size as image, and amplitude in </a:t>
                </a:r>
                <a14:m>
                  <m:oMath xmlns:m="http://schemas.openxmlformats.org/officeDocument/2006/math">
                    <m:d>
                      <m:dPr>
                        <m:begChr m:val="["/>
                        <m:endChr m:val="]"/>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𝝐</m:t>
                        </m:r>
                        <m:r>
                          <a:rPr lang="en-US" b="1" i="1" dirty="0" smtClean="0">
                            <a:solidFill>
                              <a:schemeClr val="accent2"/>
                            </a:solidFill>
                            <a:latin typeface="Cambria Math" panose="02040503050406030204" pitchFamily="18" charset="0"/>
                          </a:rPr>
                          <m:t>, </m:t>
                        </m:r>
                        <m:r>
                          <a:rPr lang="en-US" b="1" i="1" dirty="0" smtClean="0">
                            <a:solidFill>
                              <a:schemeClr val="accent2"/>
                            </a:solidFill>
                            <a:latin typeface="Cambria Math" panose="02040503050406030204" pitchFamily="18" charset="0"/>
                          </a:rPr>
                          <m:t>𝝐</m:t>
                        </m:r>
                      </m:e>
                    </m:d>
                  </m:oMath>
                </a14:m>
                <a:r>
                  <a:rPr lang="en-GB" b="1" dirty="0">
                    <a:solidFill>
                      <a:schemeClr val="accent2"/>
                    </a:solidFill>
                  </a:rPr>
                  <a:t>.</a:t>
                </a:r>
              </a:p>
            </p:txBody>
          </p:sp>
        </mc:Choice>
        <mc:Fallback xmlns="">
          <p:sp>
            <p:nvSpPr>
              <p:cNvPr id="7" name="TextBox 6">
                <a:extLst>
                  <a:ext uri="{FF2B5EF4-FFF2-40B4-BE49-F238E27FC236}">
                    <a16:creationId xmlns:a16="http://schemas.microsoft.com/office/drawing/2014/main" id="{E03D85C0-27B0-4BA4-884C-1E33237A2AE5}"/>
                  </a:ext>
                </a:extLst>
              </p:cNvPr>
              <p:cNvSpPr txBox="1">
                <a:spLocks noRot="1" noChangeAspect="1" noMove="1" noResize="1" noEditPoints="1" noAdjustHandles="1" noChangeArrowheads="1" noChangeShapeType="1" noTextEdit="1"/>
              </p:cNvSpPr>
              <p:nvPr/>
            </p:nvSpPr>
            <p:spPr>
              <a:xfrm>
                <a:off x="9714523" y="107293"/>
                <a:ext cx="2477477" cy="1200329"/>
              </a:xfrm>
              <a:prstGeom prst="rect">
                <a:avLst/>
              </a:prstGeom>
              <a:blipFill>
                <a:blip r:embed="rId5"/>
                <a:stretch>
                  <a:fillRect l="-2217" t="-3046" b="-7107"/>
                </a:stretch>
              </a:blipFill>
            </p:spPr>
            <p:txBody>
              <a:bodyPr/>
              <a:lstStyle/>
              <a:p>
                <a:r>
                  <a:rPr lang="en-GB">
                    <a:noFill/>
                  </a:rPr>
                  <a:t> </a:t>
                </a:r>
              </a:p>
            </p:txBody>
          </p:sp>
        </mc:Fallback>
      </mc:AlternateContent>
      <p:sp>
        <p:nvSpPr>
          <p:cNvPr id="12" name="Freeform: Shape 11">
            <a:extLst>
              <a:ext uri="{FF2B5EF4-FFF2-40B4-BE49-F238E27FC236}">
                <a16:creationId xmlns:a16="http://schemas.microsoft.com/office/drawing/2014/main" id="{54DEF380-3E9A-4FA9-8436-1046DF5C72C9}"/>
              </a:ext>
            </a:extLst>
          </p:cNvPr>
          <p:cNvSpPr/>
          <p:nvPr/>
        </p:nvSpPr>
        <p:spPr>
          <a:xfrm>
            <a:off x="11353800" y="1281722"/>
            <a:ext cx="119687" cy="62459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7882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144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51EA2-F2C8-4B67-88E0-D1B9CCC5A300}"/>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Reminder (</a:t>
                </a:r>
                <a:r>
                  <a:rPr lang="en-US" b="1" dirty="0">
                    <a:solidFill>
                      <a:srgbClr val="00B050"/>
                    </a:solidFill>
                  </a:rPr>
                  <a:t>Clipping</a:t>
                </a:r>
                <a:r>
                  <a:rPr lang="en-US" b="1" dirty="0"/>
                  <a:t> a value):</a:t>
                </a:r>
              </a:p>
              <a:p>
                <a:pPr marL="0" indent="0">
                  <a:buNone/>
                </a:pPr>
                <a:r>
                  <a:rPr lang="en-US" b="1" dirty="0">
                    <a:solidFill>
                      <a:srgbClr val="00B050"/>
                    </a:solidFill>
                  </a:rPr>
                  <a:t>Clipping</a:t>
                </a:r>
                <a:r>
                  <a:rPr lang="en-US" dirty="0"/>
                  <a:t> </a:t>
                </a:r>
                <a:r>
                  <a:rPr lang="en-US" b="1" dirty="0"/>
                  <a:t>a value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dirty="0"/>
                  <a:t>forces it to </a:t>
                </a:r>
                <a:r>
                  <a:rPr lang="en-US" b="1" dirty="0"/>
                  <a:t>remain in an interval </a:t>
                </a:r>
                <a14:m>
                  <m:oMath xmlns:m="http://schemas.openxmlformats.org/officeDocument/2006/math">
                    <m:r>
                      <a:rPr lang="en-US" b="1" i="1" dirty="0" smtClean="0">
                        <a:latin typeface="Cambria Math" panose="02040503050406030204" pitchFamily="18" charset="0"/>
                      </a:rPr>
                      <m:t>[</m:t>
                    </m:r>
                    <m:r>
                      <a:rPr lang="en-US" b="1" i="1" dirty="0" err="1" smtClean="0">
                        <a:latin typeface="Cambria Math" panose="02040503050406030204" pitchFamily="18" charset="0"/>
                      </a:rPr>
                      <m:t>𝒂</m:t>
                    </m:r>
                    <m:r>
                      <a:rPr lang="en-US" b="1" i="1" dirty="0" err="1" smtClean="0">
                        <a:latin typeface="Cambria Math" panose="02040503050406030204" pitchFamily="18" charset="0"/>
                      </a:rPr>
                      <m:t>,</m:t>
                    </m:r>
                    <m:r>
                      <a:rPr lang="en-US" b="1" i="1" dirty="0" err="1" smtClean="0">
                        <a:latin typeface="Cambria Math" panose="02040503050406030204" pitchFamily="18" charset="0"/>
                      </a:rPr>
                      <m:t>𝒃</m:t>
                    </m:r>
                    <m:r>
                      <a:rPr lang="en-US" b="1"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pPr marL="0" indent="0">
                  <a:buNone/>
                </a:pPr>
                <a:r>
                  <a:rPr lang="en-US" dirty="0"/>
                  <a:t>We define the </a:t>
                </a:r>
                <a:r>
                  <a:rPr lang="en-US" b="1" dirty="0"/>
                  <a:t>clipping</a:t>
                </a:r>
                <a:r>
                  <a:rPr lang="en-US" dirty="0"/>
                  <a:t> </a:t>
                </a:r>
                <a:r>
                  <a:rPr lang="en-US" b="1" dirty="0"/>
                  <a:t>function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follows.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𝑏</m:t>
                                      </m:r>
                                    </m:e>
                                  </m:d>
                                </m:e>
                              </m:func>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mr>
                            <m:mr>
                              <m:e>
                                <m:r>
                                  <a:rPr lang="en-US" b="0" i="1" smtClean="0">
                                    <a:latin typeface="Cambria Math" panose="02040503050406030204" pitchFamily="18" charset="0"/>
                                  </a:rPr>
                                  <m:t>𝑏</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𝑥</m:t>
                                </m:r>
                              </m:e>
                              <m:e>
                                <m:r>
                                  <a:rPr lang="en-US" b="0" i="1" smtClean="0">
                                    <a:latin typeface="Cambria Math" panose="02040503050406030204" pitchFamily="18" charset="0"/>
                                  </a:rPr>
                                  <m:t>𝑜𝑡h𝑒𝑟𝑤𝑖𝑠𝑒</m:t>
                                </m:r>
                              </m:e>
                            </m:mr>
                          </m:m>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194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9460841" y="437999"/>
            <a:ext cx="2551067" cy="1200329"/>
          </a:xfrm>
          <a:prstGeom prst="rect">
            <a:avLst/>
          </a:prstGeom>
          <a:noFill/>
        </p:spPr>
        <p:txBody>
          <a:bodyPr wrap="square" rtlCol="0">
            <a:spAutoFit/>
          </a:bodyPr>
          <a:lstStyle/>
          <a:p>
            <a:r>
              <a:rPr lang="en-US" b="1" dirty="0">
                <a:solidFill>
                  <a:schemeClr val="accent2"/>
                </a:solidFill>
              </a:rPr>
              <a:t>Clipping to prevent unwanted pixel values.</a:t>
            </a:r>
          </a:p>
          <a:p>
            <a:r>
              <a:rPr lang="en-US" b="1" dirty="0">
                <a:solidFill>
                  <a:schemeClr val="bg1"/>
                </a:solidFill>
              </a:rPr>
              <a:t>(Normalization taken into account)</a:t>
            </a:r>
            <a:endParaRPr lang="en-GB" b="1" dirty="0">
              <a:solidFill>
                <a:schemeClr val="bg1"/>
              </a:solidFill>
            </a:endParaRPr>
          </a:p>
        </p:txBody>
      </p:sp>
      <p:sp>
        <p:nvSpPr>
          <p:cNvPr id="10" name="Rectangle 9">
            <a:extLst>
              <a:ext uri="{FF2B5EF4-FFF2-40B4-BE49-F238E27FC236}">
                <a16:creationId xmlns:a16="http://schemas.microsoft.com/office/drawing/2014/main" id="{30E333C9-3959-4D07-86C4-9FA076ECF783}"/>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D0FE0CD-078C-4D84-BA4B-800A02251E96}"/>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4481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4D961-F3A7-4150-9718-25F84525AC19}"/>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𝜸</m:t>
                          </m:r>
                        </m:e>
                        <m:sub>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m:t>
                          </m:r>
                        </m:sub>
                      </m:sSub>
                      <m:d>
                        <m:dPr>
                          <m:ctrlPr>
                            <a:rPr lang="en-US" b="1" i="1" smtClean="0">
                              <a:solidFill>
                                <a:srgbClr val="00B050"/>
                              </a:solidFill>
                              <a:latin typeface="Cambria Math" panose="02040503050406030204" pitchFamily="18" charset="0"/>
                            </a:rPr>
                          </m:ctrlPr>
                        </m:dPr>
                        <m:e>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e>
                      </m:d>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8385908" y="304746"/>
            <a:ext cx="3532419" cy="923330"/>
          </a:xfrm>
          <a:prstGeom prst="rect">
            <a:avLst/>
          </a:prstGeom>
          <a:noFill/>
        </p:spPr>
        <p:txBody>
          <a:bodyPr wrap="square" rtlCol="0">
            <a:spAutoFit/>
          </a:bodyPr>
          <a:lstStyle/>
          <a:p>
            <a:r>
              <a:rPr lang="en-US" b="1" dirty="0">
                <a:solidFill>
                  <a:schemeClr val="accent2"/>
                </a:solidFill>
              </a:rPr>
              <a:t>Clipping to prevent pixel values to go out of [0, 1].</a:t>
            </a:r>
          </a:p>
          <a:p>
            <a:r>
              <a:rPr lang="en-US" b="1" dirty="0">
                <a:solidFill>
                  <a:schemeClr val="accent2"/>
                </a:solidFill>
              </a:rPr>
              <a:t>(Normalization taken into account)</a:t>
            </a:r>
            <a:endParaRPr lang="en-GB" b="1" dirty="0">
              <a:solidFill>
                <a:schemeClr val="accent2"/>
              </a:solidFill>
            </a:endParaRPr>
          </a:p>
        </p:txBody>
      </p:sp>
      <p:sp>
        <p:nvSpPr>
          <p:cNvPr id="10" name="Rectangle 9">
            <a:extLst>
              <a:ext uri="{FF2B5EF4-FFF2-40B4-BE49-F238E27FC236}">
                <a16:creationId xmlns:a16="http://schemas.microsoft.com/office/drawing/2014/main" id="{A946EE3B-6E89-47FF-878D-ABB024C598E6}"/>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44E2975-DE34-4CCC-869A-43E0D3C54F70}"/>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431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EF5F5062-CC47-0921-C8DA-3F2DAD42A9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5" name="Picture 4">
            <a:extLst>
              <a:ext uri="{FF2B5EF4-FFF2-40B4-BE49-F238E27FC236}">
                <a16:creationId xmlns:a16="http://schemas.microsoft.com/office/drawing/2014/main" id="{8E2A30C8-FD7C-B383-BED3-B4129706A10D}"/>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9023804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476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Attacks</a:t>
            </a:r>
            <a:r>
              <a:rPr lang="en-US" b="1" dirty="0"/>
              <a:t> on Neural Networks): </a:t>
            </a:r>
          </a:p>
          <a:p>
            <a:pPr marL="0" indent="0">
              <a:buNone/>
            </a:pPr>
            <a:r>
              <a:rPr lang="en-US" b="1" dirty="0"/>
              <a:t>Adversarial machine learning, </a:t>
            </a:r>
            <a:r>
              <a:rPr lang="en-US" dirty="0"/>
              <a:t>or</a:t>
            </a:r>
            <a:r>
              <a:rPr lang="en-US" b="1" dirty="0"/>
              <a:t> </a:t>
            </a:r>
            <a:r>
              <a:rPr lang="en-US" b="1" dirty="0">
                <a:solidFill>
                  <a:srgbClr val="00B050"/>
                </a:solidFill>
              </a:rPr>
              <a:t>attacks </a:t>
            </a:r>
            <a:r>
              <a:rPr lang="en-US" b="1" dirty="0"/>
              <a:t>on Neural Networks, </a:t>
            </a:r>
            <a:r>
              <a:rPr lang="en-US" dirty="0"/>
              <a:t>refers to machine learning techniques that attempt to fool trained models by supplying deceptive input.</a:t>
            </a:r>
          </a:p>
          <a:p>
            <a:pPr marL="0" indent="0">
              <a:buNone/>
            </a:pPr>
            <a:r>
              <a:rPr lang="en-US" dirty="0"/>
              <a:t>The most common reason is to cause a malfunction in a machine learning model.</a:t>
            </a:r>
            <a:endParaRPr lang="en-GB" dirty="0"/>
          </a:p>
        </p:txBody>
      </p:sp>
      <p:pic>
        <p:nvPicPr>
          <p:cNvPr id="14" name="Picture 13">
            <a:extLst>
              <a:ext uri="{FF2B5EF4-FFF2-40B4-BE49-F238E27FC236}">
                <a16:creationId xmlns:a16="http://schemas.microsoft.com/office/drawing/2014/main" id="{8D182896-CFDD-4C51-B8AF-D03EF8C77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978" y="195262"/>
            <a:ext cx="4257675" cy="6467475"/>
          </a:xfrm>
          <a:prstGeom prst="rect">
            <a:avLst/>
          </a:prstGeom>
        </p:spPr>
      </p:pic>
      <p:pic>
        <p:nvPicPr>
          <p:cNvPr id="15" name="Picture 2" descr="Pytorch, logo Free Icon of Vector Logo">
            <a:extLst>
              <a:ext uri="{FF2B5EF4-FFF2-40B4-BE49-F238E27FC236}">
                <a16:creationId xmlns:a16="http://schemas.microsoft.com/office/drawing/2014/main" id="{7200BEA3-370E-4257-BDFF-67A6CB0A7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66" t="34132" r="3666" b="26133"/>
          <a:stretch/>
        </p:blipFill>
        <p:spPr bwMode="auto">
          <a:xfrm rot="20646768">
            <a:off x="10048631" y="2777723"/>
            <a:ext cx="1438032" cy="463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6F9478B-1EE8-4562-ABA3-B7D534F4F837}"/>
              </a:ext>
            </a:extLst>
          </p:cNvPr>
          <p:cNvPicPr>
            <a:picLocks noChangeAspect="1"/>
          </p:cNvPicPr>
          <p:nvPr/>
        </p:nvPicPr>
        <p:blipFill rotWithShape="1">
          <a:blip r:embed="rId4">
            <a:extLst>
              <a:ext uri="{28A0092B-C50C-407E-A947-70E740481C1C}">
                <a14:useLocalDpi xmlns:a14="http://schemas.microsoft.com/office/drawing/2010/main" val="0"/>
              </a:ext>
            </a:extLst>
          </a:blip>
          <a:srcRect l="25581" t="11882" r="25591" b="7505"/>
          <a:stretch/>
        </p:blipFill>
        <p:spPr>
          <a:xfrm rot="20261724">
            <a:off x="10630176" y="2852109"/>
            <a:ext cx="274944" cy="273934"/>
          </a:xfrm>
          <a:prstGeom prst="rect">
            <a:avLst/>
          </a:prstGeom>
        </p:spPr>
      </p:pic>
    </p:spTree>
    <p:extLst>
      <p:ext uri="{BB962C8B-B14F-4D97-AF65-F5344CB8AC3E}">
        <p14:creationId xmlns:p14="http://schemas.microsoft.com/office/powerpoint/2010/main" val="3556835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and 2) return attack samples that worked for later visualization.</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1AB4E0B-35C3-4065-A5C0-8EFA1516D438}"/>
              </a:ext>
            </a:extLst>
          </p:cNvPr>
          <p:cNvSpPr/>
          <p:nvPr/>
        </p:nvSpPr>
        <p:spPr>
          <a:xfrm>
            <a:off x="5661910" y="6385975"/>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3E9C752-1B4E-EA03-3611-DBB92E696709}"/>
              </a:ext>
            </a:extLst>
          </p:cNvPr>
          <p:cNvSpPr/>
          <p:nvPr/>
        </p:nvSpPr>
        <p:spPr>
          <a:xfrm flipH="1">
            <a:off x="6707184" y="1097293"/>
            <a:ext cx="1133365" cy="527673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274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DF5CC5F-11E0-4592-9550-3D643B1935D7}"/>
              </a:ext>
            </a:extLst>
          </p:cNvPr>
          <p:cNvSpPr/>
          <p:nvPr/>
        </p:nvSpPr>
        <p:spPr>
          <a:xfrm>
            <a:off x="465564" y="1605701"/>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AB597BB-9DDF-4672-AD23-AA97323D47E0}"/>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track how many samples were correctly classified despite the attack being performed on the test samples.</a:t>
            </a:r>
            <a:endParaRPr lang="en-GB" b="1" dirty="0">
              <a:solidFill>
                <a:schemeClr val="accent2"/>
              </a:solidFill>
            </a:endParaRPr>
          </a:p>
        </p:txBody>
      </p:sp>
      <p:sp>
        <p:nvSpPr>
          <p:cNvPr id="9" name="Freeform: Shape 8">
            <a:extLst>
              <a:ext uri="{FF2B5EF4-FFF2-40B4-BE49-F238E27FC236}">
                <a16:creationId xmlns:a16="http://schemas.microsoft.com/office/drawing/2014/main" id="{21996B2D-97B4-47E8-8183-0D6F49506BFC}"/>
              </a:ext>
            </a:extLst>
          </p:cNvPr>
          <p:cNvSpPr/>
          <p:nvPr/>
        </p:nvSpPr>
        <p:spPr>
          <a:xfrm rot="2728104">
            <a:off x="5309138" y="602364"/>
            <a:ext cx="233414" cy="151658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4912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DBFABB0-032C-49DA-BF3C-FAA5CE74635A}"/>
              </a:ext>
            </a:extLst>
          </p:cNvPr>
          <p:cNvSpPr/>
          <p:nvPr/>
        </p:nvSpPr>
        <p:spPr>
          <a:xfrm>
            <a:off x="551533" y="2129332"/>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8BAC34-C138-408C-AD42-2CC0CA1E8B9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store up to 5 attack samples that made the model malfunction</a:t>
            </a:r>
          </a:p>
          <a:p>
            <a:r>
              <a:rPr lang="en-US" b="1" dirty="0">
                <a:solidFill>
                  <a:schemeClr val="accent2"/>
                </a:solidFill>
              </a:rPr>
              <a:t>(used for visualization later).</a:t>
            </a:r>
            <a:endParaRPr lang="en-GB" b="1" dirty="0">
              <a:solidFill>
                <a:schemeClr val="accent2"/>
              </a:solidFill>
            </a:endParaRPr>
          </a:p>
        </p:txBody>
      </p:sp>
      <p:sp>
        <p:nvSpPr>
          <p:cNvPr id="9" name="Freeform: Shape 8">
            <a:extLst>
              <a:ext uri="{FF2B5EF4-FFF2-40B4-BE49-F238E27FC236}">
                <a16:creationId xmlns:a16="http://schemas.microsoft.com/office/drawing/2014/main" id="{4A665D36-ACD1-455B-AB9D-BE045C0795E1}"/>
              </a:ext>
            </a:extLst>
          </p:cNvPr>
          <p:cNvSpPr/>
          <p:nvPr/>
        </p:nvSpPr>
        <p:spPr>
          <a:xfrm rot="1711285">
            <a:off x="5308654" y="713315"/>
            <a:ext cx="233414" cy="181134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83472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4B367C1-B4B8-407E-962D-E257C974B65E}"/>
              </a:ext>
            </a:extLst>
          </p:cNvPr>
          <p:cNvSpPr/>
          <p:nvPr/>
        </p:nvSpPr>
        <p:spPr>
          <a:xfrm>
            <a:off x="552495" y="2665487"/>
            <a:ext cx="4626632" cy="17220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3687D62-8AE4-4951-8212-52FE092E8B3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is very typical for our test functions so far, just browsing through (normal) test samples and trying those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5DCDAD08-BA1D-451A-BD3C-80ABF73A0F6C}"/>
              </a:ext>
            </a:extLst>
          </p:cNvPr>
          <p:cNvSpPr/>
          <p:nvPr/>
        </p:nvSpPr>
        <p:spPr>
          <a:xfrm rot="1711285">
            <a:off x="5230790" y="693525"/>
            <a:ext cx="233414" cy="2137482"/>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1421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4362E74-B724-41AD-AB08-E139AF5596A2}"/>
              </a:ext>
            </a:extLst>
          </p:cNvPr>
          <p:cNvSpPr/>
          <p:nvPr/>
        </p:nvSpPr>
        <p:spPr>
          <a:xfrm>
            <a:off x="992554" y="4540738"/>
            <a:ext cx="3798277" cy="77372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4D9E50-6AB4-4A07-AACA-1D50AD2DE04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If the model already misclassifies the sample, </a:t>
            </a:r>
            <a:r>
              <a:rPr lang="en-US" b="1" u="sng" dirty="0">
                <a:solidFill>
                  <a:schemeClr val="accent2"/>
                </a:solidFill>
              </a:rPr>
              <a:t>do not bother attacking</a:t>
            </a:r>
          </a:p>
          <a:p>
            <a:r>
              <a:rPr lang="en-US" b="1" dirty="0">
                <a:solidFill>
                  <a:schemeClr val="accent2"/>
                </a:solidFill>
              </a:rPr>
              <a:t>(Attack could make the model right!).</a:t>
            </a:r>
            <a:endParaRPr lang="en-GB" b="1" dirty="0">
              <a:solidFill>
                <a:schemeClr val="accent2"/>
              </a:solidFill>
            </a:endParaRPr>
          </a:p>
        </p:txBody>
      </p:sp>
      <p:sp>
        <p:nvSpPr>
          <p:cNvPr id="9" name="Freeform: Shape 8">
            <a:extLst>
              <a:ext uri="{FF2B5EF4-FFF2-40B4-BE49-F238E27FC236}">
                <a16:creationId xmlns:a16="http://schemas.microsoft.com/office/drawing/2014/main" id="{D7F7D120-45FB-4684-87E0-51BF788AC134}"/>
              </a:ext>
            </a:extLst>
          </p:cNvPr>
          <p:cNvSpPr/>
          <p:nvPr/>
        </p:nvSpPr>
        <p:spPr>
          <a:xfrm rot="1711285">
            <a:off x="4714449" y="562288"/>
            <a:ext cx="233414" cy="4300226"/>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318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AE99F76-5C18-4F4F-8AB3-842C4BE22F9F}"/>
              </a:ext>
            </a:extLst>
          </p:cNvPr>
          <p:cNvSpPr/>
          <p:nvPr/>
        </p:nvSpPr>
        <p:spPr>
          <a:xfrm>
            <a:off x="992554" y="5384800"/>
            <a:ext cx="3798277" cy="140884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A8D925-4007-459D-A842-8AD4A27C896C}"/>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is again very typical. Right now, it does not appear necessary, but more advanced attacks will rely on the gradients of the model, and that would be the way to compute them (more on this later!).</a:t>
            </a:r>
            <a:endParaRPr lang="en-GB" b="1" dirty="0">
              <a:solidFill>
                <a:schemeClr val="accent2"/>
              </a:solidFill>
            </a:endParaRPr>
          </a:p>
        </p:txBody>
      </p:sp>
      <p:sp>
        <p:nvSpPr>
          <p:cNvPr id="9" name="Freeform: Shape 8">
            <a:extLst>
              <a:ext uri="{FF2B5EF4-FFF2-40B4-BE49-F238E27FC236}">
                <a16:creationId xmlns:a16="http://schemas.microsoft.com/office/drawing/2014/main" id="{30CC951B-91F5-40CE-9925-76033838B32F}"/>
              </a:ext>
            </a:extLst>
          </p:cNvPr>
          <p:cNvSpPr/>
          <p:nvPr/>
        </p:nvSpPr>
        <p:spPr>
          <a:xfrm rot="1711285">
            <a:off x="4407875" y="831609"/>
            <a:ext cx="233414" cy="488985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5785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D1C653A-4FF0-4C89-9E3D-D5215704F6CD}"/>
              </a:ext>
            </a:extLst>
          </p:cNvPr>
          <p:cNvSpPr/>
          <p:nvPr/>
        </p:nvSpPr>
        <p:spPr>
          <a:xfrm>
            <a:off x="6019801" y="1320746"/>
            <a:ext cx="3092938" cy="3798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0B8D74-4CB8-42B4-BA26-24149051DBAB}"/>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Generate an attack sample, using our ENM attack function.</a:t>
            </a:r>
            <a:endParaRPr lang="en-GB" b="1" dirty="0">
              <a:solidFill>
                <a:schemeClr val="accent2"/>
              </a:solidFill>
            </a:endParaRPr>
          </a:p>
        </p:txBody>
      </p:sp>
      <p:sp>
        <p:nvSpPr>
          <p:cNvPr id="9" name="Freeform: Shape 8">
            <a:extLst>
              <a:ext uri="{FF2B5EF4-FFF2-40B4-BE49-F238E27FC236}">
                <a16:creationId xmlns:a16="http://schemas.microsoft.com/office/drawing/2014/main" id="{1E335529-76AD-4619-911B-B628FFA83D90}"/>
              </a:ext>
            </a:extLst>
          </p:cNvPr>
          <p:cNvSpPr/>
          <p:nvPr/>
        </p:nvSpPr>
        <p:spPr>
          <a:xfrm rot="20516522" flipH="1">
            <a:off x="6950989" y="509421"/>
            <a:ext cx="65515" cy="83577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070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1D18D60-D2E3-450E-9988-B4D6B608C38A}"/>
              </a:ext>
            </a:extLst>
          </p:cNvPr>
          <p:cNvSpPr/>
          <p:nvPr/>
        </p:nvSpPr>
        <p:spPr>
          <a:xfrm>
            <a:off x="6068125" y="1754197"/>
            <a:ext cx="3701105" cy="73372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39033F-99EC-48A9-827A-D5EAA7EC019D}"/>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Try attack sample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EC2E002E-8ECE-4E72-A843-3A48023484B3}"/>
              </a:ext>
            </a:extLst>
          </p:cNvPr>
          <p:cNvSpPr/>
          <p:nvPr/>
        </p:nvSpPr>
        <p:spPr>
          <a:xfrm rot="20516522" flipH="1">
            <a:off x="6998958" y="501798"/>
            <a:ext cx="85405" cy="127045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304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180258" y="666745"/>
            <a:ext cx="421612" cy="199927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22FC6BC-72DD-4229-8AFE-EE43C6AA2B19}"/>
              </a:ext>
            </a:extLst>
          </p:cNvPr>
          <p:cNvSpPr txBox="1"/>
          <p:nvPr/>
        </p:nvSpPr>
        <p:spPr>
          <a:xfrm>
            <a:off x="4657970" y="47167"/>
            <a:ext cx="7514490" cy="646331"/>
          </a:xfrm>
          <a:prstGeom prst="rect">
            <a:avLst/>
          </a:prstGeom>
          <a:noFill/>
        </p:spPr>
        <p:txBody>
          <a:bodyPr wrap="square" rtlCol="0">
            <a:spAutoFit/>
          </a:bodyPr>
          <a:lstStyle/>
          <a:p>
            <a:r>
              <a:rPr lang="en-US" b="1" dirty="0">
                <a:solidFill>
                  <a:schemeClr val="accent2"/>
                </a:solidFill>
              </a:rPr>
              <a:t>If attack sample is correctly classified, the attack is a failure.</a:t>
            </a:r>
          </a:p>
          <a:p>
            <a:r>
              <a:rPr lang="en-US" b="1" dirty="0">
                <a:solidFill>
                  <a:schemeClr val="accent2"/>
                </a:solidFill>
              </a:rPr>
              <a:t>Increase correct score by one. </a:t>
            </a:r>
            <a:endParaRPr lang="en-GB" b="1" dirty="0">
              <a:solidFill>
                <a:schemeClr val="accent2"/>
              </a:solidFill>
            </a:endParaRPr>
          </a:p>
        </p:txBody>
      </p:sp>
    </p:spTree>
    <p:extLst>
      <p:ext uri="{BB962C8B-B14F-4D97-AF65-F5344CB8AC3E}">
        <p14:creationId xmlns:p14="http://schemas.microsoft.com/office/powerpoint/2010/main" val="41448456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2E8BE7D-68D2-4EE4-85CF-5CE7FE014AE2}"/>
              </a:ext>
            </a:extLst>
          </p:cNvPr>
          <p:cNvSpPr txBox="1"/>
          <p:nvPr/>
        </p:nvSpPr>
        <p:spPr>
          <a:xfrm>
            <a:off x="4677510" y="333058"/>
            <a:ext cx="7514490" cy="923330"/>
          </a:xfrm>
          <a:prstGeom prst="rect">
            <a:avLst/>
          </a:prstGeom>
          <a:noFill/>
        </p:spPr>
        <p:txBody>
          <a:bodyPr wrap="square" rtlCol="0">
            <a:spAutoFit/>
          </a:bodyPr>
          <a:lstStyle/>
          <a:p>
            <a:r>
              <a:rPr lang="en-US" b="1" dirty="0">
                <a:solidFill>
                  <a:schemeClr val="accent2"/>
                </a:solidFill>
              </a:rPr>
              <a:t>Add sample to adversarial samples list if epsilon = 0 and list not full (attacking with epsilon = 0 will always fail as it will not modify the image).</a:t>
            </a:r>
          </a:p>
          <a:p>
            <a:r>
              <a:rPr lang="en-US" b="1" dirty="0">
                <a:solidFill>
                  <a:schemeClr val="accent2"/>
                </a:solidFill>
              </a:rPr>
              <a:t>This gives the baseline accuracy of the model before attacks.</a:t>
            </a:r>
            <a:endParaRPr lang="en-GB" b="1" dirty="0">
              <a:solidFill>
                <a:schemeClr val="accent2"/>
              </a:solidFill>
            </a:endParaRPr>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280996" y="1300703"/>
            <a:ext cx="421612" cy="1349309"/>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210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Attack/Adversarial samples: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 samples, adversarial samples</a:t>
            </a:r>
            <a:r>
              <a:rPr lang="en-US" b="1" dirty="0"/>
              <a:t>):</a:t>
            </a:r>
          </a:p>
          <a:p>
            <a:pPr marL="0" indent="0">
              <a:buNone/>
            </a:pPr>
            <a:r>
              <a:rPr lang="en-US" dirty="0"/>
              <a:t>An </a:t>
            </a:r>
            <a:r>
              <a:rPr lang="en-US" b="1" dirty="0"/>
              <a:t>input sample</a:t>
            </a:r>
            <a:r>
              <a:rPr lang="en-US" dirty="0"/>
              <a:t> is considered an</a:t>
            </a:r>
            <a:r>
              <a:rPr lang="en-US" b="1" dirty="0"/>
              <a:t> </a:t>
            </a:r>
            <a:r>
              <a:rPr lang="en-US" b="1" dirty="0">
                <a:solidFill>
                  <a:srgbClr val="00B050"/>
                </a:solidFill>
              </a:rPr>
              <a:t>attack sample </a:t>
            </a:r>
            <a:r>
              <a:rPr lang="en-US" dirty="0"/>
              <a:t>(or</a:t>
            </a:r>
            <a:r>
              <a:rPr lang="en-US" b="1" dirty="0"/>
              <a:t> </a:t>
            </a:r>
            <a:r>
              <a:rPr lang="en-US" b="1" dirty="0">
                <a:solidFill>
                  <a:srgbClr val="00B050"/>
                </a:solidFill>
              </a:rPr>
              <a:t>adversarial sample</a:t>
            </a:r>
            <a:r>
              <a:rPr lang="en-US" dirty="0"/>
              <a:t>)</a:t>
            </a:r>
            <a:r>
              <a:rPr lang="en-US" b="1" dirty="0"/>
              <a:t> </a:t>
            </a:r>
            <a:r>
              <a:rPr lang="en-US" dirty="0"/>
              <a:t>for a given trained model,</a:t>
            </a:r>
            <a:r>
              <a:rPr lang="en-US" b="1" dirty="0"/>
              <a:t> </a:t>
            </a:r>
            <a:r>
              <a:rPr lang="en-US" dirty="0"/>
              <a:t>if and only if, it makes this model malfunction on purpose.</a:t>
            </a:r>
          </a:p>
          <a:p>
            <a:pPr marL="0" indent="0">
              <a:buNone/>
            </a:pPr>
            <a:r>
              <a:rPr lang="en-US" b="1" dirty="0"/>
              <a:t>Example: </a:t>
            </a:r>
            <a:r>
              <a:rPr lang="en-US" dirty="0"/>
              <a:t>this picture of a turtle has been altered on some of its pixels to be misclassified as a weapon (rifle, revolver, etc.).</a:t>
            </a:r>
          </a:p>
          <a:p>
            <a:pPr marL="0" indent="0">
              <a:buNone/>
            </a:pPr>
            <a:endParaRPr lang="en-GB" dirty="0"/>
          </a:p>
        </p:txBody>
      </p:sp>
      <p:pic>
        <p:nvPicPr>
          <p:cNvPr id="3" name="Picture 2">
            <a:extLst>
              <a:ext uri="{FF2B5EF4-FFF2-40B4-BE49-F238E27FC236}">
                <a16:creationId xmlns:a16="http://schemas.microsoft.com/office/drawing/2014/main" id="{C03E4EBA-3071-4340-9466-5E84F566EA66}"/>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r="21026"/>
          <a:stretch/>
        </p:blipFill>
        <p:spPr>
          <a:xfrm>
            <a:off x="6564923" y="1403089"/>
            <a:ext cx="5566247" cy="4492625"/>
          </a:xfrm>
          <a:prstGeom prst="rect">
            <a:avLst/>
          </a:prstGeom>
        </p:spPr>
      </p:pic>
      <p:sp>
        <p:nvSpPr>
          <p:cNvPr id="6" name="TextBox 5">
            <a:extLst>
              <a:ext uri="{FF2B5EF4-FFF2-40B4-BE49-F238E27FC236}">
                <a16:creationId xmlns:a16="http://schemas.microsoft.com/office/drawing/2014/main" id="{AD08386C-756C-4B0B-A763-875FF1C7790B}"/>
              </a:ext>
            </a:extLst>
          </p:cNvPr>
          <p:cNvSpPr txBox="1"/>
          <p:nvPr/>
        </p:nvSpPr>
        <p:spPr>
          <a:xfrm>
            <a:off x="6643077" y="6041292"/>
            <a:ext cx="5416061" cy="646331"/>
          </a:xfrm>
          <a:prstGeom prst="rect">
            <a:avLst/>
          </a:prstGeom>
          <a:noFill/>
        </p:spPr>
        <p:txBody>
          <a:bodyPr wrap="square" rtlCol="0">
            <a:spAutoFit/>
          </a:bodyPr>
          <a:lstStyle/>
          <a:p>
            <a:r>
              <a:rPr lang="en-US" dirty="0"/>
              <a:t>Source: Google’s AI thinks this turtle looks like a gun, which is a problem </a:t>
            </a:r>
            <a:r>
              <a:rPr lang="en-GB" dirty="0"/>
              <a:t>[Verge1].</a:t>
            </a:r>
            <a:endParaRPr lang="en-US" dirty="0"/>
          </a:p>
        </p:txBody>
      </p:sp>
    </p:spTree>
    <p:extLst>
      <p:ext uri="{BB962C8B-B14F-4D97-AF65-F5344CB8AC3E}">
        <p14:creationId xmlns:p14="http://schemas.microsoft.com/office/powerpoint/2010/main" val="36877925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23CB20FA-FCF7-4466-80C4-3091C2DEA503}"/>
              </a:ext>
            </a:extLst>
          </p:cNvPr>
          <p:cNvSpPr/>
          <p:nvPr/>
        </p:nvSpPr>
        <p:spPr>
          <a:xfrm>
            <a:off x="6019800" y="3962063"/>
            <a:ext cx="6089379" cy="9694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CD188-CA28-461C-A3F4-C1807B46F72B}"/>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If attack sample makes the model misclassify, it is a successful attack.</a:t>
            </a:r>
          </a:p>
          <a:p>
            <a:r>
              <a:rPr lang="en-US" b="1" dirty="0">
                <a:solidFill>
                  <a:schemeClr val="accent2"/>
                </a:solidFill>
              </a:rPr>
              <a:t>Do not increase </a:t>
            </a:r>
            <a:r>
              <a:rPr lang="en-US" b="1" dirty="0" err="1">
                <a:solidFill>
                  <a:schemeClr val="accent2"/>
                </a:solidFill>
              </a:rPr>
              <a:t>correct_counter</a:t>
            </a:r>
            <a:r>
              <a:rPr lang="en-US" b="1" dirty="0">
                <a:solidFill>
                  <a:schemeClr val="accent2"/>
                </a:solidFill>
              </a:rPr>
              <a:t>, and store sample in adversarial samples list if not already full.</a:t>
            </a:r>
            <a:endParaRPr lang="en-GB" b="1" dirty="0">
              <a:solidFill>
                <a:schemeClr val="accent2"/>
              </a:solidFill>
            </a:endParaRPr>
          </a:p>
        </p:txBody>
      </p:sp>
      <p:sp>
        <p:nvSpPr>
          <p:cNvPr id="9" name="Freeform: Shape 8">
            <a:extLst>
              <a:ext uri="{FF2B5EF4-FFF2-40B4-BE49-F238E27FC236}">
                <a16:creationId xmlns:a16="http://schemas.microsoft.com/office/drawing/2014/main" id="{719F1F7F-6417-48F1-B367-A2F4391B240C}"/>
              </a:ext>
            </a:extLst>
          </p:cNvPr>
          <p:cNvSpPr/>
          <p:nvPr/>
        </p:nvSpPr>
        <p:spPr>
          <a:xfrm rot="20516522" flipH="1">
            <a:off x="7462534" y="1022063"/>
            <a:ext cx="229552" cy="305071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8704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3" y="5017476"/>
            <a:ext cx="4079630" cy="42984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After the for loop, compute accuracy of model after attack.</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536428" y="387863"/>
            <a:ext cx="229552" cy="477239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181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2" y="5477967"/>
            <a:ext cx="6041291" cy="132556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Display accuracy for given epsilon value.</a:t>
            </a:r>
          </a:p>
          <a:p>
            <a:r>
              <a:rPr lang="en-US" b="1" dirty="0">
                <a:solidFill>
                  <a:schemeClr val="accent2"/>
                </a:solidFill>
              </a:rPr>
              <a:t>Return accuracy score and the list of five adversarial samples.</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675924" y="762908"/>
            <a:ext cx="229552" cy="487801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66077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DEB4091E-E0D0-49DA-962A-9700024FB1C7}"/>
              </a:ext>
            </a:extLst>
          </p:cNvPr>
          <p:cNvPicPr>
            <a:picLocks noChangeAspect="1"/>
          </p:cNvPicPr>
          <p:nvPr/>
        </p:nvPicPr>
        <p:blipFill rotWithShape="1">
          <a:blip r:embed="rId2"/>
          <a:srcRect l="9102" t="27898" r="74808" b="38872"/>
          <a:stretch/>
        </p:blipFill>
        <p:spPr>
          <a:xfrm>
            <a:off x="6019800" y="1609970"/>
            <a:ext cx="6042396" cy="3899876"/>
          </a:xfrm>
          <a:prstGeom prst="rect">
            <a:avLst/>
          </a:prstGeom>
        </p:spPr>
      </p:pic>
    </p:spTree>
    <p:extLst>
      <p:ext uri="{BB962C8B-B14F-4D97-AF65-F5344CB8AC3E}">
        <p14:creationId xmlns:p14="http://schemas.microsoft.com/office/powerpoint/2010/main" val="31331889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6" name="Picture 5">
            <a:extLst>
              <a:ext uri="{FF2B5EF4-FFF2-40B4-BE49-F238E27FC236}">
                <a16:creationId xmlns:a16="http://schemas.microsoft.com/office/drawing/2014/main" id="{29EBB31E-FD39-45EA-B988-0C98CCD6AE85}"/>
              </a:ext>
            </a:extLst>
          </p:cNvPr>
          <p:cNvPicPr>
            <a:picLocks noChangeAspect="1"/>
          </p:cNvPicPr>
          <p:nvPr/>
        </p:nvPicPr>
        <p:blipFill rotWithShape="1">
          <a:blip r:embed="rId2"/>
          <a:srcRect l="9423" t="39795" r="76410" b="30871"/>
          <a:stretch/>
        </p:blipFill>
        <p:spPr>
          <a:xfrm>
            <a:off x="6494584" y="2004686"/>
            <a:ext cx="5509846" cy="3565198"/>
          </a:xfrm>
          <a:prstGeom prst="rect">
            <a:avLst/>
          </a:prstGeom>
        </p:spPr>
      </p:pic>
      <p:sp>
        <p:nvSpPr>
          <p:cNvPr id="7" name="TextBox 6">
            <a:extLst>
              <a:ext uri="{FF2B5EF4-FFF2-40B4-BE49-F238E27FC236}">
                <a16:creationId xmlns:a16="http://schemas.microsoft.com/office/drawing/2014/main" id="{715BDF62-22B1-4015-B46C-D9BEDA12861C}"/>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22022841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13F9418C-2590-4DE0-A745-8BDAAA7A11AC}"/>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6" name="TextBox 5">
            <a:extLst>
              <a:ext uri="{FF2B5EF4-FFF2-40B4-BE49-F238E27FC236}">
                <a16:creationId xmlns:a16="http://schemas.microsoft.com/office/drawing/2014/main" id="{77D01FDD-9969-A2F3-8A0E-A16F4561E76F}"/>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18248980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4" name="Picture 3">
            <a:extLst>
              <a:ext uri="{FF2B5EF4-FFF2-40B4-BE49-F238E27FC236}">
                <a16:creationId xmlns:a16="http://schemas.microsoft.com/office/drawing/2014/main" id="{94C80850-9458-455E-9870-3F648B3284F2}"/>
              </a:ext>
            </a:extLst>
          </p:cNvPr>
          <p:cNvPicPr>
            <a:picLocks noChangeAspect="1"/>
          </p:cNvPicPr>
          <p:nvPr/>
        </p:nvPicPr>
        <p:blipFill rotWithShape="1">
          <a:blip r:embed="rId2"/>
          <a:srcRect l="9359" t="20309" r="69615" b="23281"/>
          <a:stretch/>
        </p:blipFill>
        <p:spPr>
          <a:xfrm>
            <a:off x="6172202" y="1495049"/>
            <a:ext cx="6019798" cy="5047090"/>
          </a:xfrm>
          <a:prstGeom prst="rect">
            <a:avLst/>
          </a:prstGeom>
        </p:spPr>
      </p:pic>
      <p:sp>
        <p:nvSpPr>
          <p:cNvPr id="6" name="TextBox 5">
            <a:extLst>
              <a:ext uri="{FF2B5EF4-FFF2-40B4-BE49-F238E27FC236}">
                <a16:creationId xmlns:a16="http://schemas.microsoft.com/office/drawing/2014/main" id="{A76EC628-6E58-48F8-81F2-5EE88A50AF63}"/>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3744088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E54835EC-E7C3-44A8-8DDB-D2A4D982374B}"/>
              </a:ext>
            </a:extLst>
          </p:cNvPr>
          <p:cNvPicPr>
            <a:picLocks noChangeAspect="1"/>
          </p:cNvPicPr>
          <p:nvPr/>
        </p:nvPicPr>
        <p:blipFill rotWithShape="1">
          <a:blip r:embed="rId2"/>
          <a:srcRect l="10320" t="23589" r="69295" b="23297"/>
          <a:stretch/>
        </p:blipFill>
        <p:spPr>
          <a:xfrm>
            <a:off x="6172202" y="1340521"/>
            <a:ext cx="5993990" cy="4880525"/>
          </a:xfrm>
          <a:prstGeom prst="rect">
            <a:avLst/>
          </a:prstGeom>
        </p:spPr>
      </p:pic>
      <p:sp>
        <p:nvSpPr>
          <p:cNvPr id="8" name="TextBox 7">
            <a:extLst>
              <a:ext uri="{FF2B5EF4-FFF2-40B4-BE49-F238E27FC236}">
                <a16:creationId xmlns:a16="http://schemas.microsoft.com/office/drawing/2014/main" id="{F2CD0656-C00F-9365-D722-013EE96CA9F9}"/>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22367802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strike="sngStrike" dirty="0">
                <a:solidFill>
                  <a:schemeClr val="accent3"/>
                </a:solidFill>
              </a:rPr>
              <a:t>Defense against such an attack</a:t>
            </a:r>
          </a:p>
        </p:txBody>
      </p:sp>
      <p:sp>
        <p:nvSpPr>
          <p:cNvPr id="5" name="TextBox 4">
            <a:extLst>
              <a:ext uri="{FF2B5EF4-FFF2-40B4-BE49-F238E27FC236}">
                <a16:creationId xmlns:a16="http://schemas.microsoft.com/office/drawing/2014/main" id="{37B7A8FA-6ADD-44A3-8B01-DE114DB3FA49}"/>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15474333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10921-3212-40B5-A5E9-B4DD86927AEB}"/>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p:txBody>
      </p:sp>
      <p:sp>
        <p:nvSpPr>
          <p:cNvPr id="6" name="Rectangle 5">
            <a:extLst>
              <a:ext uri="{FF2B5EF4-FFF2-40B4-BE49-F238E27FC236}">
                <a16:creationId xmlns:a16="http://schemas.microsoft.com/office/drawing/2014/main" id="{1FA2F4C6-0121-4815-B0F9-554DCAAA5B77}"/>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5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dirty="0"/>
              <a:t>This week’s lectures and notebooks will introduce techniques, whose objective is to </a:t>
            </a:r>
            <a:r>
              <a:rPr lang="en-US" b="1" dirty="0"/>
              <a:t>make a trained Neural Network malfunction on purpose</a:t>
            </a:r>
            <a:r>
              <a:rPr lang="en-US" dirty="0"/>
              <a:t>.</a:t>
            </a:r>
          </a:p>
          <a:p>
            <a:r>
              <a:rPr lang="en-US" dirty="0"/>
              <a:t>These techniques are NOT, so to speak, illegal.</a:t>
            </a:r>
          </a:p>
          <a:p>
            <a:r>
              <a:rPr lang="en-US" dirty="0"/>
              <a:t>But let us keep in mind what the consequences of using these attacks could be…</a:t>
            </a:r>
            <a:endParaRPr lang="en-GB" dirty="0"/>
          </a:p>
        </p:txBody>
      </p:sp>
      <p:pic>
        <p:nvPicPr>
          <p:cNvPr id="6" name="Picture 5">
            <a:extLst>
              <a:ext uri="{FF2B5EF4-FFF2-40B4-BE49-F238E27FC236}">
                <a16:creationId xmlns:a16="http://schemas.microsoft.com/office/drawing/2014/main" id="{A48233BA-A119-489C-880C-D35AF566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115" y="1604720"/>
            <a:ext cx="4448908" cy="2502510"/>
          </a:xfrm>
          <a:prstGeom prst="rect">
            <a:avLst/>
          </a:prstGeom>
        </p:spPr>
      </p:pic>
      <p:pic>
        <p:nvPicPr>
          <p:cNvPr id="5" name="Picture 4">
            <a:extLst>
              <a:ext uri="{FF2B5EF4-FFF2-40B4-BE49-F238E27FC236}">
                <a16:creationId xmlns:a16="http://schemas.microsoft.com/office/drawing/2014/main" id="{0714E6DA-5ED9-4179-844D-342E69BA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115" y="4110938"/>
            <a:ext cx="4448908" cy="2591489"/>
          </a:xfrm>
          <a:prstGeom prst="rect">
            <a:avLst/>
          </a:prstGeom>
        </p:spPr>
      </p:pic>
    </p:spTree>
    <p:extLst>
      <p:ext uri="{BB962C8B-B14F-4D97-AF65-F5344CB8AC3E}">
        <p14:creationId xmlns:p14="http://schemas.microsoft.com/office/powerpoint/2010/main" val="9692898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E0C758-3318-4E3B-A17C-C935473B757E}"/>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p:txBody>
      </p:sp>
      <p:sp>
        <p:nvSpPr>
          <p:cNvPr id="9" name="Rectangle 8">
            <a:extLst>
              <a:ext uri="{FF2B5EF4-FFF2-40B4-BE49-F238E27FC236}">
                <a16:creationId xmlns:a16="http://schemas.microsoft.com/office/drawing/2014/main" id="{19ECE571-76CF-4A46-B848-F01655D5C28D}"/>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776A1A9A-761E-4649-AD04-1AA2AD7EEA0D}"/>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7180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a:p>
                <a:r>
                  <a:rPr lang="en-US" dirty="0"/>
                  <a:t>Eventually, with full noise (large epsilon), the image will be </a:t>
                </a:r>
                <a:r>
                  <a:rPr lang="en-US" b="1" dirty="0"/>
                  <a:t>randomly</a:t>
                </a:r>
                <a:r>
                  <a:rPr lang="en-US" dirty="0"/>
                  <a:t> </a:t>
                </a:r>
                <a:r>
                  <a:rPr lang="en-US" b="1" dirty="0"/>
                  <a:t>classified</a:t>
                </a:r>
                <a:r>
                  <a:rPr lang="en-US" dirty="0"/>
                  <a:t> (Accuracy </a:t>
                </a:r>
                <a14:m>
                  <m:oMath xmlns:m="http://schemas.openxmlformats.org/officeDocument/2006/math">
                    <m:r>
                      <a:rPr lang="en-US" i="1" dirty="0" smtClean="0">
                        <a:latin typeface="Cambria Math" panose="02040503050406030204" pitchFamily="18" charset="0"/>
                      </a:rPr>
                      <m:t>~10%</m:t>
                    </m:r>
                  </m:oMath>
                </a14:m>
                <a:r>
                  <a:rPr lang="en-GB" dirty="0"/>
                  <a:t>).</a:t>
                </a:r>
              </a:p>
            </p:txBody>
          </p:sp>
        </mc:Choice>
        <mc:Fallback xmlns="">
          <p:sp>
            <p:nvSpPr>
              <p:cNvPr id="3" name="Content Placeholder 2">
                <a:extLst>
                  <a:ext uri="{FF2B5EF4-FFF2-40B4-BE49-F238E27FC236}">
                    <a16:creationId xmlns:a16="http://schemas.microsoft.com/office/drawing/2014/main" id="{869A4926-5DDA-4BB9-A3AA-79B0579DD3D9}"/>
                  </a:ext>
                </a:extLst>
              </p:cNvPr>
              <p:cNvSpPr>
                <a:spLocks noGrp="1" noRot="1" noChangeAspect="1" noMove="1" noResize="1" noEditPoints="1" noAdjustHandles="1" noChangeArrowheads="1" noChangeShapeType="1" noTextEdit="1"/>
              </p:cNvSpPr>
              <p:nvPr>
                <p:ph sz="half" idx="1"/>
              </p:nvPr>
            </p:nvSpPr>
            <p:spPr>
              <a:xfrm>
                <a:off x="240680" y="1825624"/>
                <a:ext cx="5779120" cy="5032375"/>
              </a:xfrm>
              <a:blipFill>
                <a:blip r:embed="rId2"/>
                <a:stretch>
                  <a:fillRect l="-2107" t="-1937" r="-3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10D8879-1028-4BED-BB2A-BEF724EDF354}"/>
              </a:ext>
            </a:extLst>
          </p:cNvPr>
          <p:cNvPicPr>
            <a:picLocks noChangeAspect="1"/>
          </p:cNvPicPr>
          <p:nvPr/>
        </p:nvPicPr>
        <p:blipFill rotWithShape="1">
          <a:blip r:embed="rId3"/>
          <a:srcRect l="9167" t="25179" r="69551" b="26769"/>
          <a:stretch/>
        </p:blipFill>
        <p:spPr>
          <a:xfrm>
            <a:off x="6267938" y="1825624"/>
            <a:ext cx="5779120" cy="4077557"/>
          </a:xfrm>
          <a:prstGeom prst="rect">
            <a:avLst/>
          </a:prstGeom>
        </p:spPr>
      </p:pic>
      <p:sp>
        <p:nvSpPr>
          <p:cNvPr id="6" name="Rectangle 5">
            <a:extLst>
              <a:ext uri="{FF2B5EF4-FFF2-40B4-BE49-F238E27FC236}">
                <a16:creationId xmlns:a16="http://schemas.microsoft.com/office/drawing/2014/main" id="{726670D8-76F5-4641-AB08-1BFBC5885564}"/>
              </a:ext>
            </a:extLst>
          </p:cNvPr>
          <p:cNvSpPr/>
          <p:nvPr/>
        </p:nvSpPr>
        <p:spPr>
          <a:xfrm flipH="1">
            <a:off x="11318274" y="4799291"/>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161487E-D29B-4E6B-B81B-2D5C918AD583}"/>
              </a:ext>
            </a:extLst>
          </p:cNvPr>
          <p:cNvSpPr/>
          <p:nvPr/>
        </p:nvSpPr>
        <p:spPr>
          <a:xfrm rot="7872571">
            <a:off x="8323538" y="31590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D694753-A082-47DC-BF21-65AAA09102CA}"/>
              </a:ext>
            </a:extLst>
          </p:cNvPr>
          <p:cNvPicPr>
            <a:picLocks noChangeAspect="1"/>
          </p:cNvPicPr>
          <p:nvPr/>
        </p:nvPicPr>
        <p:blipFill rotWithShape="1">
          <a:blip r:embed="rId4"/>
          <a:srcRect l="9295" t="32410" r="69744" b="19795"/>
          <a:stretch/>
        </p:blipFill>
        <p:spPr>
          <a:xfrm>
            <a:off x="6096000" y="1922583"/>
            <a:ext cx="6054543" cy="4314094"/>
          </a:xfrm>
          <a:prstGeom prst="rect">
            <a:avLst/>
          </a:prstGeom>
        </p:spPr>
      </p:pic>
      <p:sp>
        <p:nvSpPr>
          <p:cNvPr id="10" name="Rectangle 9">
            <a:extLst>
              <a:ext uri="{FF2B5EF4-FFF2-40B4-BE49-F238E27FC236}">
                <a16:creationId xmlns:a16="http://schemas.microsoft.com/office/drawing/2014/main" id="{73B5FC6C-CEF9-4DFE-85E5-DB96CED438DA}"/>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4A44B44-58D1-4FE1-AB1B-81B5996AC3F4}"/>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12B88C4-A177-4ED2-8F11-FDF519901703}"/>
              </a:ext>
            </a:extLst>
          </p:cNvPr>
          <p:cNvSpPr/>
          <p:nvPr/>
        </p:nvSpPr>
        <p:spPr>
          <a:xfrm flipH="1">
            <a:off x="8807938" y="5351236"/>
            <a:ext cx="3143382"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712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r>
              <a:rPr lang="en-US" dirty="0"/>
              <a:t>These are </a:t>
            </a:r>
            <a:r>
              <a:rPr lang="en-US" b="1" u="sng" dirty="0"/>
              <a:t>NOT</a:t>
            </a:r>
            <a:r>
              <a:rPr lang="en-US" b="1" dirty="0"/>
              <a:t> considered good attack samples!</a:t>
            </a:r>
          </a:p>
          <a:p>
            <a:r>
              <a:rPr lang="en-US" dirty="0"/>
              <a:t>(</a:t>
            </a:r>
            <a:r>
              <a:rPr lang="en-US" b="1" u="sng" dirty="0"/>
              <a:t>Think:</a:t>
            </a:r>
            <a:r>
              <a:rPr lang="en-US" dirty="0"/>
              <a:t> humans would struggle to classify those as well!)</a:t>
            </a:r>
            <a:endParaRPr lang="en-GB" dirty="0"/>
          </a:p>
        </p:txBody>
      </p:sp>
      <p:pic>
        <p:nvPicPr>
          <p:cNvPr id="6" name="Picture 5">
            <a:extLst>
              <a:ext uri="{FF2B5EF4-FFF2-40B4-BE49-F238E27FC236}">
                <a16:creationId xmlns:a16="http://schemas.microsoft.com/office/drawing/2014/main" id="{C0678CB4-6BEB-4AB3-8D82-9DC23D111AA5}"/>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A93D815B-4499-4A4A-957E-21C92803AED2}"/>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5C062536-552D-4F7B-A74B-420B6CEC4BA8}"/>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00004786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What makes a good attack </a:t>
            </a:r>
            <a:br>
              <a:rPr lang="en-US" dirty="0"/>
            </a:br>
            <a:r>
              <a:rPr lang="en-US" dirty="0"/>
              <a:t>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(what makes </a:t>
            </a:r>
            <a:r>
              <a:rPr lang="en-US" b="1" dirty="0">
                <a:solidFill>
                  <a:srgbClr val="00B050"/>
                </a:solidFill>
              </a:rPr>
              <a:t>a “good” attack sample</a:t>
            </a:r>
            <a:r>
              <a:rPr lang="en-US" b="1" dirty="0"/>
              <a:t>):</a:t>
            </a:r>
          </a:p>
          <a:p>
            <a:pPr marL="0" indent="0">
              <a:buNone/>
            </a:pPr>
            <a:r>
              <a:rPr lang="en-US" dirty="0"/>
              <a:t>A </a:t>
            </a:r>
            <a:r>
              <a:rPr lang="en-US" b="1" dirty="0">
                <a:solidFill>
                  <a:srgbClr val="00B050"/>
                </a:solidFill>
              </a:rPr>
              <a:t>“good” attack sample </a:t>
            </a:r>
            <a:r>
              <a:rPr lang="en-US" dirty="0"/>
              <a:t>satisfies two properties:</a:t>
            </a:r>
          </a:p>
          <a:p>
            <a:pPr marL="514350" indent="-514350">
              <a:buFont typeface="+mj-lt"/>
              <a:buAutoNum type="arabicPeriod"/>
            </a:pPr>
            <a:r>
              <a:rPr lang="en-US" b="1" dirty="0"/>
              <a:t>Model failure: </a:t>
            </a:r>
            <a:r>
              <a:rPr lang="en-US" dirty="0"/>
              <a:t>it makes the model malfunction.</a:t>
            </a:r>
          </a:p>
          <a:p>
            <a:pPr marL="514350" indent="-514350">
              <a:buFont typeface="+mj-lt"/>
              <a:buAutoNum type="arabicPeriod"/>
            </a:pPr>
            <a:r>
              <a:rPr lang="en-US" b="1" dirty="0"/>
              <a:t>Plausibility:</a:t>
            </a:r>
            <a:r>
              <a:rPr lang="en-US" dirty="0"/>
              <a:t> It looks “plausible” or “normal” to a human. Meaning that it looks like it could have been a sample from the dataset.</a:t>
            </a:r>
            <a:endParaRPr lang="en-GB" dirty="0"/>
          </a:p>
        </p:txBody>
      </p:sp>
      <p:pic>
        <p:nvPicPr>
          <p:cNvPr id="4" name="Picture 3">
            <a:extLst>
              <a:ext uri="{FF2B5EF4-FFF2-40B4-BE49-F238E27FC236}">
                <a16:creationId xmlns:a16="http://schemas.microsoft.com/office/drawing/2014/main" id="{40097456-07C3-429E-9166-1735ECACFF4B}"/>
              </a:ext>
            </a:extLst>
          </p:cNvPr>
          <p:cNvPicPr>
            <a:picLocks noChangeAspect="1"/>
          </p:cNvPicPr>
          <p:nvPr/>
        </p:nvPicPr>
        <p:blipFill rotWithShape="1">
          <a:blip r:embed="rId2"/>
          <a:srcRect l="10320" t="59644" r="86031" b="4260"/>
          <a:stretch/>
        </p:blipFill>
        <p:spPr>
          <a:xfrm>
            <a:off x="9818102" y="203229"/>
            <a:ext cx="2090016" cy="6460059"/>
          </a:xfrm>
          <a:prstGeom prst="rect">
            <a:avLst/>
          </a:prstGeom>
        </p:spPr>
      </p:pic>
      <p:pic>
        <p:nvPicPr>
          <p:cNvPr id="5" name="Picture 4">
            <a:extLst>
              <a:ext uri="{FF2B5EF4-FFF2-40B4-BE49-F238E27FC236}">
                <a16:creationId xmlns:a16="http://schemas.microsoft.com/office/drawing/2014/main" id="{174AEFAC-B750-41D5-B2FC-F2F95775B2D3}"/>
              </a:ext>
            </a:extLst>
          </p:cNvPr>
          <p:cNvPicPr>
            <a:picLocks noChangeAspect="1"/>
          </p:cNvPicPr>
          <p:nvPr/>
        </p:nvPicPr>
        <p:blipFill rotWithShape="1">
          <a:blip r:embed="rId2"/>
          <a:srcRect l="10320" t="23548" r="86031" b="40912"/>
          <a:stretch/>
        </p:blipFill>
        <p:spPr>
          <a:xfrm>
            <a:off x="7823719" y="90030"/>
            <a:ext cx="2094720" cy="6374852"/>
          </a:xfrm>
          <a:prstGeom prst="rect">
            <a:avLst/>
          </a:prstGeom>
        </p:spPr>
      </p:pic>
    </p:spTree>
    <p:extLst>
      <p:ext uri="{BB962C8B-B14F-4D97-AF65-F5344CB8AC3E}">
        <p14:creationId xmlns:p14="http://schemas.microsoft.com/office/powerpoint/2010/main" val="2202386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Attack samples tradeoff</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pPr marL="0" indent="0">
              <a:buNone/>
            </a:pPr>
            <a:r>
              <a:rPr lang="en-US" b="1" dirty="0"/>
              <a:t>Definition (</a:t>
            </a:r>
            <a:r>
              <a:rPr lang="en-US" b="1" dirty="0">
                <a:solidFill>
                  <a:srgbClr val="00B050"/>
                </a:solidFill>
              </a:rPr>
              <a:t>attack samples tradeoff in adversarial ML</a:t>
            </a:r>
            <a:r>
              <a:rPr lang="en-US" b="1" dirty="0"/>
              <a:t>):</a:t>
            </a:r>
          </a:p>
          <a:p>
            <a:pPr marL="0" indent="0">
              <a:buNone/>
            </a:pPr>
            <a:r>
              <a:rPr lang="en-US" dirty="0"/>
              <a:t>Attack samples are subject to a </a:t>
            </a:r>
            <a:r>
              <a:rPr lang="en-US" b="1" dirty="0">
                <a:solidFill>
                  <a:srgbClr val="00B050"/>
                </a:solidFill>
              </a:rPr>
              <a:t>tradeoff</a:t>
            </a:r>
            <a:r>
              <a:rPr lang="en-US" dirty="0"/>
              <a:t>. In general,</a:t>
            </a:r>
          </a:p>
          <a:p>
            <a:pPr>
              <a:buFontTx/>
              <a:buChar char="-"/>
            </a:pPr>
            <a:r>
              <a:rPr lang="en-US" b="1" dirty="0"/>
              <a:t>the higher the odds of the attack sample to make the model malfunction</a:t>
            </a:r>
            <a:r>
              <a:rPr lang="en-US" dirty="0"/>
              <a:t>,</a:t>
            </a:r>
          </a:p>
          <a:p>
            <a:pPr>
              <a:buFontTx/>
              <a:buChar char="-"/>
            </a:pPr>
            <a:r>
              <a:rPr lang="en-US" b="1" dirty="0"/>
              <a:t>the less plausible it will look.</a:t>
            </a:r>
            <a:endParaRPr lang="en-GB" b="1" dirty="0"/>
          </a:p>
        </p:txBody>
      </p:sp>
      <p:graphicFrame>
        <p:nvGraphicFramePr>
          <p:cNvPr id="4" name="Diagram 3">
            <a:extLst>
              <a:ext uri="{FF2B5EF4-FFF2-40B4-BE49-F238E27FC236}">
                <a16:creationId xmlns:a16="http://schemas.microsoft.com/office/drawing/2014/main" id="{65B5AEF1-739E-413D-975A-9DE76F1D7AED}"/>
              </a:ext>
            </a:extLst>
          </p:cNvPr>
          <p:cNvGraphicFramePr/>
          <p:nvPr>
            <p:extLst>
              <p:ext uri="{D42A27DB-BD31-4B8C-83A1-F6EECF244321}">
                <p14:modId xmlns:p14="http://schemas.microsoft.com/office/powerpoint/2010/main" val="1829662652"/>
              </p:ext>
            </p:extLst>
          </p:nvPr>
        </p:nvGraphicFramePr>
        <p:xfrm>
          <a:off x="134006" y="5408246"/>
          <a:ext cx="5885793" cy="1449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A4711F7-AE04-4DDB-A077-73AE5D1AA750}"/>
              </a:ext>
            </a:extLst>
          </p:cNvPr>
          <p:cNvSpPr txBox="1"/>
          <p:nvPr/>
        </p:nvSpPr>
        <p:spPr>
          <a:xfrm>
            <a:off x="2743201" y="5945407"/>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863573C3-B5AC-4113-A120-2FAA96DEEA1A}"/>
              </a:ext>
            </a:extLst>
          </p:cNvPr>
          <p:cNvPicPr>
            <a:picLocks noChangeAspect="1"/>
          </p:cNvPicPr>
          <p:nvPr/>
        </p:nvPicPr>
        <p:blipFill rotWithShape="1">
          <a:blip r:embed="rId7"/>
          <a:srcRect l="10320" t="23589" r="69295" b="4410"/>
          <a:stretch/>
        </p:blipFill>
        <p:spPr>
          <a:xfrm>
            <a:off x="7995139" y="2809822"/>
            <a:ext cx="3579446" cy="3950900"/>
          </a:xfrm>
          <a:prstGeom prst="rect">
            <a:avLst/>
          </a:prstGeom>
        </p:spPr>
      </p:pic>
      <p:pic>
        <p:nvPicPr>
          <p:cNvPr id="9" name="Picture 8">
            <a:extLst>
              <a:ext uri="{FF2B5EF4-FFF2-40B4-BE49-F238E27FC236}">
                <a16:creationId xmlns:a16="http://schemas.microsoft.com/office/drawing/2014/main" id="{0C388289-A559-4D1F-815C-7AAF01E98A01}"/>
              </a:ext>
            </a:extLst>
          </p:cNvPr>
          <p:cNvPicPr>
            <a:picLocks noChangeAspect="1"/>
          </p:cNvPicPr>
          <p:nvPr/>
        </p:nvPicPr>
        <p:blipFill rotWithShape="1">
          <a:blip r:embed="rId8"/>
          <a:srcRect l="9295" t="32410" r="69744" b="19795"/>
          <a:stretch/>
        </p:blipFill>
        <p:spPr>
          <a:xfrm>
            <a:off x="7729412" y="1"/>
            <a:ext cx="3943398" cy="2809822"/>
          </a:xfrm>
          <a:prstGeom prst="rect">
            <a:avLst/>
          </a:prstGeom>
        </p:spPr>
      </p:pic>
      <p:sp>
        <p:nvSpPr>
          <p:cNvPr id="10" name="Freeform: Shape 9">
            <a:extLst>
              <a:ext uri="{FF2B5EF4-FFF2-40B4-BE49-F238E27FC236}">
                <a16:creationId xmlns:a16="http://schemas.microsoft.com/office/drawing/2014/main" id="{31EA1092-2BF0-4167-A052-5D478A4079F8}"/>
              </a:ext>
            </a:extLst>
          </p:cNvPr>
          <p:cNvSpPr/>
          <p:nvPr/>
        </p:nvSpPr>
        <p:spPr>
          <a:xfrm>
            <a:off x="8720851" y="281354"/>
            <a:ext cx="2689610" cy="1789723"/>
          </a:xfrm>
          <a:custGeom>
            <a:avLst/>
            <a:gdLst>
              <a:gd name="connsiteX0" fmla="*/ 1117 w 2689610"/>
              <a:gd name="connsiteY0" fmla="*/ 0 h 1789723"/>
              <a:gd name="connsiteX1" fmla="*/ 438779 w 2689610"/>
              <a:gd name="connsiteY1" fmla="*/ 1391138 h 1789723"/>
              <a:gd name="connsiteX2" fmla="*/ 2689610 w 2689610"/>
              <a:gd name="connsiteY2" fmla="*/ 1789723 h 1789723"/>
            </a:gdLst>
            <a:ahLst/>
            <a:cxnLst>
              <a:cxn ang="0">
                <a:pos x="connsiteX0" y="connsiteY0"/>
              </a:cxn>
              <a:cxn ang="0">
                <a:pos x="connsiteX1" y="connsiteY1"/>
              </a:cxn>
              <a:cxn ang="0">
                <a:pos x="connsiteX2" y="connsiteY2"/>
              </a:cxn>
            </a:cxnLst>
            <a:rect l="l" t="t" r="r" b="b"/>
            <a:pathLst>
              <a:path w="2689610" h="1789723">
                <a:moveTo>
                  <a:pt x="1117" y="0"/>
                </a:moveTo>
                <a:cubicBezTo>
                  <a:pt x="-4093" y="546425"/>
                  <a:pt x="-9303" y="1092851"/>
                  <a:pt x="438779" y="1391138"/>
                </a:cubicBezTo>
                <a:cubicBezTo>
                  <a:pt x="886861" y="1689425"/>
                  <a:pt x="1788235" y="1739574"/>
                  <a:pt x="2689610" y="1789723"/>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46D9C55C-AB0C-42FF-968F-6EA9D8A799EF}"/>
              </a:ext>
            </a:extLst>
          </p:cNvPr>
          <p:cNvCxnSpPr>
            <a:cxnSpLocks/>
          </p:cNvCxnSpPr>
          <p:nvPr/>
        </p:nvCxnSpPr>
        <p:spPr>
          <a:xfrm>
            <a:off x="7831015" y="2809822"/>
            <a:ext cx="0" cy="3809809"/>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2606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51235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a:p>
                <a:r>
                  <a:rPr lang="en-GB" dirty="0"/>
                  <a:t>In practice, we often enforce a </a:t>
                </a:r>
                <a:r>
                  <a:rPr lang="en-GB" b="1" dirty="0">
                    <a:solidFill>
                      <a:srgbClr val="00B050"/>
                    </a:solidFill>
                  </a:rPr>
                  <a:t>constraint</a:t>
                </a:r>
                <a:r>
                  <a:rPr lang="en-GB" dirty="0"/>
                  <a:t> on a </a:t>
                </a:r>
                <a:r>
                  <a:rPr lang="en-GB" b="1" dirty="0"/>
                  <a:t>distance</a:t>
                </a:r>
                <a:r>
                  <a:rPr lang="en-GB" dirty="0"/>
                  <a:t> </a:t>
                </a:r>
                <a:r>
                  <a:rPr lang="en-GB" b="1" dirty="0"/>
                  <a:t>metric (or norm)</a:t>
                </a:r>
                <a:r>
                  <a:rPr lang="en-GB" dirty="0"/>
                  <a:t> </a:t>
                </a:r>
                <a:r>
                  <a:rPr lang="en-GB" b="1" dirty="0"/>
                  <a:t>between both the original image </a:t>
                </a:r>
                <a14:m>
                  <m:oMath xmlns:m="http://schemas.openxmlformats.org/officeDocument/2006/math">
                    <m:r>
                      <a:rPr lang="en-US" b="0" i="1" smtClean="0">
                        <a:latin typeface="Cambria Math" panose="02040503050406030204" pitchFamily="18" charset="0"/>
                      </a:rPr>
                      <m:t>𝑥</m:t>
                    </m:r>
                  </m:oMath>
                </a14:m>
                <a:r>
                  <a:rPr lang="en-GB" dirty="0"/>
                  <a:t> and </a:t>
                </a:r>
                <a:r>
                  <a:rPr lang="en-GB" b="1" dirty="0"/>
                  <a:t>attack</a:t>
                </a:r>
                <a:r>
                  <a:rPr lang="en-GB" dirty="0"/>
                  <a:t> </a:t>
                </a:r>
                <a:r>
                  <a:rPr lang="en-GB" b="1" dirty="0"/>
                  <a:t>sample</a:t>
                </a: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00B050"/>
                              </a:solidFill>
                              <a:latin typeface="Cambria Math" panose="02040503050406030204" pitchFamily="18" charset="0"/>
                            </a:rPr>
                          </m:ctrlPr>
                        </m:d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𝒙</m:t>
                          </m:r>
                        </m:e>
                      </m:d>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𝜶</m:t>
                      </m:r>
                      <m:r>
                        <a:rPr lang="en-US" b="1" i="1" smtClean="0">
                          <a:solidFill>
                            <a:srgbClr val="00B050"/>
                          </a:solidFill>
                          <a:latin typeface="Cambria Math" panose="02040503050406030204" pitchFamily="18" charset="0"/>
                        </a:rPr>
                        <m:t>,</m:t>
                      </m:r>
                    </m:oMath>
                  </m:oMathPara>
                </a14:m>
                <a:endParaRPr lang="en-US" b="1" i="1" dirty="0">
                  <a:solidFill>
                    <a:srgbClr val="00B05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𝒘𝒊𝒕𝒉</m:t>
                      </m:r>
                      <m:r>
                        <a:rPr lang="en-US" b="1" i="1" smtClean="0">
                          <a:solidFill>
                            <a:srgbClr val="00B050"/>
                          </a:solidFill>
                          <a:latin typeface="Cambria Math" panose="02040503050406030204" pitchFamily="18" charset="0"/>
                        </a:rPr>
                        <m:t> </m:t>
                      </m:r>
                      <m:r>
                        <a:rPr lang="en-US" b="1" i="1" smtClean="0">
                          <a:solidFill>
                            <a:srgbClr val="00B050"/>
                          </a:solidFill>
                          <a:latin typeface="Cambria Math" panose="02040503050406030204" pitchFamily="18" charset="0"/>
                        </a:rPr>
                        <m:t>𝜶</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𝐜𝐡𝐨𝐬𝐞𝐧</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𝐚𝐫𝐛𝐢𝐭𝐫𝐚𝐫𝐢𝐥𝐲</m:t>
                      </m:r>
                    </m:oMath>
                  </m:oMathPara>
                </a14:m>
                <a:endParaRPr lang="en-GB" b="1" dirty="0">
                  <a:solidFill>
                    <a:srgbClr val="00B050"/>
                  </a:solidFill>
                </a:endParaRPr>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300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06383-BC11-4437-BDEE-6F35CB19A44D}"/>
                  </a:ext>
                </a:extLst>
              </p:cNvPr>
              <p:cNvSpPr txBox="1"/>
              <p:nvPr/>
            </p:nvSpPr>
            <p:spPr>
              <a:xfrm>
                <a:off x="1" y="2670786"/>
                <a:ext cx="12191999" cy="58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𝑐𝑎𝑟𝑑</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r>
                        <a:rPr lang="en-US" sz="2800" b="0" i="1" smtClean="0">
                          <a:latin typeface="Cambria Math" panose="02040503050406030204" pitchFamily="18" charset="0"/>
                        </a:rPr>
                        <m:t> </m:t>
                      </m:r>
                    </m:oMath>
                  </m:oMathPara>
                </a14:m>
                <a:endParaRPr lang="en-GB" sz="2800" dirty="0"/>
              </a:p>
            </p:txBody>
          </p:sp>
        </mc:Choice>
        <mc:Fallback xmlns="">
          <p:sp>
            <p:nvSpPr>
              <p:cNvPr id="7" name="TextBox 6">
                <a:extLst>
                  <a:ext uri="{FF2B5EF4-FFF2-40B4-BE49-F238E27FC236}">
                    <a16:creationId xmlns:a16="http://schemas.microsoft.com/office/drawing/2014/main" id="{22D06383-BC11-4437-BDEE-6F35CB19A44D}"/>
                  </a:ext>
                </a:extLst>
              </p:cNvPr>
              <p:cNvSpPr txBox="1">
                <a:spLocks noRot="1" noChangeAspect="1" noMove="1" noResize="1" noEditPoints="1" noAdjustHandles="1" noChangeArrowheads="1" noChangeShapeType="1" noTextEdit="1"/>
              </p:cNvSpPr>
              <p:nvPr/>
            </p:nvSpPr>
            <p:spPr>
              <a:xfrm>
                <a:off x="1" y="2670786"/>
                <a:ext cx="12191999" cy="5877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07652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ABF233-BADE-4D6E-801B-C0AABD5A8885}"/>
                  </a:ext>
                </a:extLst>
              </p:cNvPr>
              <p:cNvSpPr txBox="1"/>
              <p:nvPr/>
            </p:nvSpPr>
            <p:spPr>
              <a:xfrm>
                <a:off x="1" y="3530478"/>
                <a:ext cx="12191999"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e>
                      </m:nary>
                    </m:oMath>
                  </m:oMathPara>
                </a14:m>
                <a:endParaRPr lang="en-GB" sz="2800" dirty="0"/>
              </a:p>
            </p:txBody>
          </p:sp>
        </mc:Choice>
        <mc:Fallback xmlns="">
          <p:sp>
            <p:nvSpPr>
              <p:cNvPr id="4" name="TextBox 3">
                <a:extLst>
                  <a:ext uri="{FF2B5EF4-FFF2-40B4-BE49-F238E27FC236}">
                    <a16:creationId xmlns:a16="http://schemas.microsoft.com/office/drawing/2014/main" id="{28ABF233-BADE-4D6E-801B-C0AABD5A8885}"/>
                  </a:ext>
                </a:extLst>
              </p:cNvPr>
              <p:cNvSpPr txBox="1">
                <a:spLocks noRot="1" noChangeAspect="1" noMove="1" noResize="1" noEditPoints="1" noAdjustHandles="1" noChangeArrowheads="1" noChangeShapeType="1" noTextEdit="1"/>
              </p:cNvSpPr>
              <p:nvPr/>
            </p:nvSpPr>
            <p:spPr>
              <a:xfrm>
                <a:off x="1" y="3530478"/>
                <a:ext cx="12191999" cy="118667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005665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Most commonly referred to as Euclidean distance.</a:t>
                </a:r>
              </a:p>
              <a:p>
                <a:pPr marL="0" indent="0">
                  <a:buNone/>
                </a:pPr>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17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13FD4-C809-4C84-A9CC-6B20BCB77CB1}"/>
                  </a:ext>
                </a:extLst>
              </p:cNvPr>
              <p:cNvSpPr txBox="1"/>
              <p:nvPr/>
            </p:nvSpPr>
            <p:spPr>
              <a:xfrm>
                <a:off x="406401" y="4827832"/>
                <a:ext cx="1219199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ad>
                        <m:radPr>
                          <m:degHide m:val="on"/>
                          <m:ctrlPr>
                            <a:rPr lang="en-US" sz="2800" b="0" i="1" smtClean="0">
                              <a:latin typeface="Cambria Math" panose="02040503050406030204" pitchFamily="18" charset="0"/>
                            </a:rPr>
                          </m:ctrlPr>
                        </m:radPr>
                        <m:deg/>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e>
                          </m:nary>
                        </m:e>
                      </m:ra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oMath>
                  </m:oMathPara>
                </a14:m>
                <a:endParaRPr lang="en-GB" sz="2800" dirty="0"/>
              </a:p>
            </p:txBody>
          </p:sp>
        </mc:Choice>
        <mc:Fallback xmlns="">
          <p:sp>
            <p:nvSpPr>
              <p:cNvPr id="4" name="TextBox 3">
                <a:extLst>
                  <a:ext uri="{FF2B5EF4-FFF2-40B4-BE49-F238E27FC236}">
                    <a16:creationId xmlns:a16="http://schemas.microsoft.com/office/drawing/2014/main" id="{8B713FD4-C809-4C84-A9CC-6B20BCB77CB1}"/>
                  </a:ext>
                </a:extLst>
              </p:cNvPr>
              <p:cNvSpPr txBox="1">
                <a:spLocks noRot="1" noChangeAspect="1" noMove="1" noResize="1" noEditPoints="1" noAdjustHandles="1" noChangeArrowheads="1" noChangeShapeType="1" noTextEdit="1"/>
              </p:cNvSpPr>
              <p:nvPr/>
            </p:nvSpPr>
            <p:spPr>
              <a:xfrm>
                <a:off x="406401" y="4827832"/>
                <a:ext cx="12191999" cy="136537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104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b="1" dirty="0"/>
              <a:t>Example #1:</a:t>
            </a:r>
            <a:r>
              <a:rPr lang="en-US" dirty="0"/>
              <a:t> This stop sign has stickers put in specific locations.</a:t>
            </a:r>
          </a:p>
          <a:p>
            <a:r>
              <a:rPr lang="en-US" dirty="0"/>
              <a:t>It is an </a:t>
            </a:r>
            <a:r>
              <a:rPr lang="en-US" b="1" dirty="0"/>
              <a:t>attack sample </a:t>
            </a:r>
            <a:r>
              <a:rPr lang="en-US" dirty="0"/>
              <a:t>as </a:t>
            </a:r>
            <a:r>
              <a:rPr lang="en-US" b="1" u="sng" dirty="0"/>
              <a:t>it can no longer be detected as a stop sign, and is instead misclassified as several bottles</a:t>
            </a:r>
            <a:r>
              <a:rPr lang="en-US" dirty="0"/>
              <a:t>.</a:t>
            </a:r>
          </a:p>
          <a:p>
            <a:endParaRPr lang="en-US" dirty="0"/>
          </a:p>
          <a:p>
            <a:pPr marL="0" indent="0" algn="ctr">
              <a:buNone/>
            </a:pPr>
            <a:r>
              <a:rPr lang="en-US" b="1" u="sng" dirty="0">
                <a:solidFill>
                  <a:srgbClr val="FF0000"/>
                </a:solidFill>
              </a:rPr>
              <a:t>Think:</a:t>
            </a:r>
            <a:r>
              <a:rPr lang="en-US" b="1" dirty="0">
                <a:solidFill>
                  <a:srgbClr val="FF0000"/>
                </a:solidFill>
              </a:rPr>
              <a:t> What would be the effect/consequence of such an attack sample on a self-driving car using computer vision?</a:t>
            </a:r>
            <a:endParaRPr lang="en-GB" b="1" dirty="0">
              <a:solidFill>
                <a:srgbClr val="FF0000"/>
              </a:solidFill>
            </a:endParaRPr>
          </a:p>
        </p:txBody>
      </p:sp>
      <p:pic>
        <p:nvPicPr>
          <p:cNvPr id="7" name="Picture 6">
            <a:extLst>
              <a:ext uri="{FF2B5EF4-FFF2-40B4-BE49-F238E27FC236}">
                <a16:creationId xmlns:a16="http://schemas.microsoft.com/office/drawing/2014/main" id="{9513A95E-6D24-4F3B-BBFA-720DB0EE3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3" y="1423411"/>
            <a:ext cx="3295075" cy="4391235"/>
          </a:xfrm>
          <a:prstGeom prst="rect">
            <a:avLst/>
          </a:prstGeom>
        </p:spPr>
      </p:pic>
      <p:sp>
        <p:nvSpPr>
          <p:cNvPr id="8" name="TextBox 7">
            <a:extLst>
              <a:ext uri="{FF2B5EF4-FFF2-40B4-BE49-F238E27FC236}">
                <a16:creationId xmlns:a16="http://schemas.microsoft.com/office/drawing/2014/main" id="{9970F839-B7DF-49D9-8FCB-1B9693FECC23}"/>
              </a:ext>
            </a:extLst>
          </p:cNvPr>
          <p:cNvSpPr txBox="1"/>
          <p:nvPr/>
        </p:nvSpPr>
        <p:spPr>
          <a:xfrm>
            <a:off x="6643077" y="6041292"/>
            <a:ext cx="5416061" cy="646331"/>
          </a:xfrm>
          <a:prstGeom prst="rect">
            <a:avLst/>
          </a:prstGeom>
          <a:noFill/>
        </p:spPr>
        <p:txBody>
          <a:bodyPr wrap="square" rtlCol="0">
            <a:spAutoFit/>
          </a:bodyPr>
          <a:lstStyle/>
          <a:p>
            <a:r>
              <a:rPr lang="en-US" i="1" dirty="0"/>
              <a:t>Source: Slight Street Sign Modifications Can Completely Fool Machine Learning Algorithms [Spectrum1].</a:t>
            </a:r>
          </a:p>
        </p:txBody>
      </p:sp>
    </p:spTree>
    <p:extLst>
      <p:ext uri="{BB962C8B-B14F-4D97-AF65-F5344CB8AC3E}">
        <p14:creationId xmlns:p14="http://schemas.microsoft.com/office/powerpoint/2010/main" val="3555090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m:t>
                        </m:r>
                      </m:sup>
                    </m:sSup>
                    <m:r>
                      <a:rPr lang="en-US" b="1" i="1" dirty="0" smtClean="0">
                        <a:latin typeface="Cambria Math" panose="02040503050406030204" pitchFamily="18" charset="0"/>
                      </a:rPr>
                      <m:t> </m:t>
                    </m:r>
                  </m:oMath>
                </a14:m>
                <a:r>
                  <a:rPr lang="en-US" b="1" dirty="0"/>
                  <a:t>norm: </a:t>
                </a:r>
                <a:r>
                  <a:rPr lang="en-US" dirty="0"/>
                  <a:t>bounds the maximum difference between any pixel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 in </a:t>
                </a:r>
                <a14:m>
                  <m:oMath xmlns:m="http://schemas.openxmlformats.org/officeDocument/2006/math">
                    <m:r>
                      <a:rPr lang="en-US" b="0" i="1" smtClean="0">
                        <a:latin typeface="Cambria Math" panose="02040503050406030204" pitchFamily="18" charset="0"/>
                      </a:rPr>
                      <m:t>𝑥</m:t>
                    </m:r>
                  </m:oMath>
                </a14:m>
                <a:r>
                  <a:rPr lang="en-US" dirty="0"/>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10173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idx="1"/>
          </p:nvPr>
        </p:nvSpPr>
        <p:spPr>
          <a:xfrm>
            <a:off x="838200" y="1825624"/>
            <a:ext cx="10923954" cy="4950313"/>
          </a:xfrm>
        </p:spPr>
        <p:txBody>
          <a:bodyPr>
            <a:normAutofit/>
          </a:bodyPr>
          <a:lstStyle/>
          <a:p>
            <a:r>
              <a:rPr lang="en-US" b="1" dirty="0"/>
              <a:t>Expectation for Neural Networks:</a:t>
            </a:r>
            <a:r>
              <a:rPr lang="en-US" dirty="0"/>
              <a:t> Just like with human perception, small changes on inputs should not yield a different label!</a:t>
            </a:r>
          </a:p>
          <a:p>
            <a:endParaRPr lang="en-US" dirty="0"/>
          </a:p>
          <a:p>
            <a:r>
              <a:rPr lang="en-US" b="1" dirty="0"/>
              <a:t>Unfortunately, deep learning predictions are different: </a:t>
            </a:r>
            <a:r>
              <a:rPr lang="en-US" dirty="0"/>
              <a:t>Deep learning algorithms process data differently from humans, with strong discontinuities in the change of prediction as a function the inputs.</a:t>
            </a:r>
          </a:p>
          <a:p>
            <a:r>
              <a:rPr lang="en-US" b="1" dirty="0"/>
              <a:t>And that is the reason for their vulnerability to attacks.</a:t>
            </a:r>
          </a:p>
          <a:p>
            <a:endParaRPr lang="en-US" b="1" dirty="0"/>
          </a:p>
          <a:p>
            <a:pPr marL="0" indent="0">
              <a:buNone/>
            </a:pPr>
            <a:r>
              <a:rPr lang="en-US" b="1" dirty="0">
                <a:solidFill>
                  <a:srgbClr val="FF0000"/>
                </a:solidFill>
              </a:rPr>
              <a:t>Following: A tentative of explaining why that is the case (not the absolute truth, but my intuition as to why this happens!)</a:t>
            </a:r>
          </a:p>
        </p:txBody>
      </p:sp>
    </p:spTree>
    <p:extLst>
      <p:ext uri="{BB962C8B-B14F-4D97-AF65-F5344CB8AC3E}">
        <p14:creationId xmlns:p14="http://schemas.microsoft.com/office/powerpoint/2010/main" val="70962476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366" name="Content Placeholder 2">
            <a:extLst>
              <a:ext uri="{FF2B5EF4-FFF2-40B4-BE49-F238E27FC236}">
                <a16:creationId xmlns:a16="http://schemas.microsoft.com/office/drawing/2014/main" id="{DCD022E7-7B60-4CD1-8956-591702A7A26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dirty="0">
                <a:solidFill>
                  <a:schemeClr val="bg1"/>
                </a:solidFill>
              </a:rPr>
              <a:t>Misconception #2: regions are contiguous and filled with samples.</a:t>
            </a:r>
          </a:p>
          <a:p>
            <a:r>
              <a:rPr lang="en-GB" dirty="0">
                <a:solidFill>
                  <a:schemeClr val="bg1"/>
                </a:solidFill>
              </a:rPr>
              <a:t>Misconception #3</a:t>
            </a:r>
            <a:r>
              <a:rPr lang="en-US" dirty="0">
                <a:solidFill>
                  <a:schemeClr val="bg1"/>
                </a:solidFill>
              </a:rPr>
              <a:t>: the decision boundaries between classes are smooth and make perfect sense.</a:t>
            </a:r>
            <a:endParaRPr lang="en-GB" dirty="0">
              <a:solidFill>
                <a:schemeClr val="bg1"/>
              </a:solidFill>
            </a:endParaRPr>
          </a:p>
        </p:txBody>
      </p:sp>
      <p:sp>
        <p:nvSpPr>
          <p:cNvPr id="14" name="Oval 13">
            <a:extLst>
              <a:ext uri="{FF2B5EF4-FFF2-40B4-BE49-F238E27FC236}">
                <a16:creationId xmlns:a16="http://schemas.microsoft.com/office/drawing/2014/main" id="{D571135E-5EB1-48C2-8366-BB6E1AB332C4}"/>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DF6A5545-A1CC-41E4-9EEE-03E64999775E}"/>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4E8BCD82-D7EF-41CA-B365-54BF4AC3C9D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22747D82-F570-4573-914F-EDCA017F122D}"/>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5D9D21E-50BC-4B90-BB62-927596DF6AE4}"/>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0C37A8-43A9-49B9-8A4D-4953A19C24F1}"/>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20" name="Multiplication Sign 19">
            <a:extLst>
              <a:ext uri="{FF2B5EF4-FFF2-40B4-BE49-F238E27FC236}">
                <a16:creationId xmlns:a16="http://schemas.microsoft.com/office/drawing/2014/main" id="{AA0E3977-F747-48B8-B878-8F538AF81CC4}"/>
              </a:ext>
            </a:extLst>
          </p:cNvPr>
          <p:cNvSpPr/>
          <p:nvPr/>
        </p:nvSpPr>
        <p:spPr>
          <a:xfrm>
            <a:off x="8082085" y="24516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5F2F370A-28CE-4F99-A51D-716140707814}"/>
              </a:ext>
            </a:extLst>
          </p:cNvPr>
          <p:cNvSpPr/>
          <p:nvPr/>
        </p:nvSpPr>
        <p:spPr>
          <a:xfrm>
            <a:off x="7812452" y="26352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AEAF1A8-5BCD-4A7C-90D2-F78B5D0B8F68}"/>
              </a:ext>
            </a:extLst>
          </p:cNvPr>
          <p:cNvSpPr/>
          <p:nvPr/>
        </p:nvSpPr>
        <p:spPr>
          <a:xfrm>
            <a:off x="793001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485A71CC-EB6E-42A9-8EE6-677841A918B6}"/>
              </a:ext>
            </a:extLst>
          </p:cNvPr>
          <p:cNvSpPr/>
          <p:nvPr/>
        </p:nvSpPr>
        <p:spPr>
          <a:xfrm>
            <a:off x="7617073" y="24867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3A44444B-891B-4BE9-BB67-CC003C693772}"/>
              </a:ext>
            </a:extLst>
          </p:cNvPr>
          <p:cNvSpPr/>
          <p:nvPr/>
        </p:nvSpPr>
        <p:spPr>
          <a:xfrm>
            <a:off x="8343899"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8E548586-4F85-4C76-B8B3-AF3E51AEE71D}"/>
              </a:ext>
            </a:extLst>
          </p:cNvPr>
          <p:cNvSpPr/>
          <p:nvPr/>
        </p:nvSpPr>
        <p:spPr>
          <a:xfrm>
            <a:off x="7757748" y="23148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A22A7ED0-58D6-4571-A8A1-A32F1E641C4F}"/>
              </a:ext>
            </a:extLst>
          </p:cNvPr>
          <p:cNvSpPr/>
          <p:nvPr/>
        </p:nvSpPr>
        <p:spPr>
          <a:xfrm>
            <a:off x="8320931" y="2096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2D688729-1F73-4E00-AC29-40ABA27B4DC4}"/>
              </a:ext>
            </a:extLst>
          </p:cNvPr>
          <p:cNvSpPr/>
          <p:nvPr/>
        </p:nvSpPr>
        <p:spPr>
          <a:xfrm>
            <a:off x="8434254" y="25003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5B9C234F-0947-4C89-AE86-C17280ED4C82}"/>
              </a:ext>
            </a:extLst>
          </p:cNvPr>
          <p:cNvSpPr/>
          <p:nvPr/>
        </p:nvSpPr>
        <p:spPr>
          <a:xfrm>
            <a:off x="8451899" y="2204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65EFCD4-A27C-4DC0-B1F2-DAC5BDA90326}"/>
              </a:ext>
            </a:extLst>
          </p:cNvPr>
          <p:cNvSpPr/>
          <p:nvPr/>
        </p:nvSpPr>
        <p:spPr>
          <a:xfrm>
            <a:off x="8164147" y="2197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74706B44-A001-4600-8998-BF7286B7395B}"/>
              </a:ext>
            </a:extLst>
          </p:cNvPr>
          <p:cNvSpPr/>
          <p:nvPr/>
        </p:nvSpPr>
        <p:spPr>
          <a:xfrm>
            <a:off x="8234485" y="26040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BD4E17DE-70A2-45B2-978E-20AF9C495CCE}"/>
              </a:ext>
            </a:extLst>
          </p:cNvPr>
          <p:cNvSpPr/>
          <p:nvPr/>
        </p:nvSpPr>
        <p:spPr>
          <a:xfrm>
            <a:off x="8043001" y="26935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0943C7E7-7358-466B-8AFC-348A8652D91E}"/>
              </a:ext>
            </a:extLst>
          </p:cNvPr>
          <p:cNvSpPr/>
          <p:nvPr/>
        </p:nvSpPr>
        <p:spPr>
          <a:xfrm>
            <a:off x="8062547" y="19631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8E675E45-2C58-4CD1-9445-3B5E29FFAFF8}"/>
              </a:ext>
            </a:extLst>
          </p:cNvPr>
          <p:cNvSpPr/>
          <p:nvPr/>
        </p:nvSpPr>
        <p:spPr>
          <a:xfrm>
            <a:off x="7910475"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4CD15FF-8F9C-4B7F-BB86-5776F49B5AF3}"/>
              </a:ext>
            </a:extLst>
          </p:cNvPr>
          <p:cNvSpPr/>
          <p:nvPr/>
        </p:nvSpPr>
        <p:spPr>
          <a:xfrm>
            <a:off x="7597535" y="19983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B6946AAF-D472-438B-B570-4A0321B33184}"/>
              </a:ext>
            </a:extLst>
          </p:cNvPr>
          <p:cNvSpPr/>
          <p:nvPr/>
        </p:nvSpPr>
        <p:spPr>
          <a:xfrm>
            <a:off x="8324361"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8166D0F-6FD4-499D-9F10-08B3DBAE1926}"/>
              </a:ext>
            </a:extLst>
          </p:cNvPr>
          <p:cNvSpPr/>
          <p:nvPr/>
        </p:nvSpPr>
        <p:spPr>
          <a:xfrm>
            <a:off x="7738210" y="18263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408620DE-CB06-40A5-A99D-AAD16DCF3A1B}"/>
              </a:ext>
            </a:extLst>
          </p:cNvPr>
          <p:cNvSpPr/>
          <p:nvPr/>
        </p:nvSpPr>
        <p:spPr>
          <a:xfrm>
            <a:off x="8301393" y="1607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C037751-0D35-453F-B563-30E5AEBAD105}"/>
              </a:ext>
            </a:extLst>
          </p:cNvPr>
          <p:cNvSpPr/>
          <p:nvPr/>
        </p:nvSpPr>
        <p:spPr>
          <a:xfrm>
            <a:off x="8432361" y="1715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3725CEA8-4428-4177-BA95-410593007EEC}"/>
              </a:ext>
            </a:extLst>
          </p:cNvPr>
          <p:cNvSpPr/>
          <p:nvPr/>
        </p:nvSpPr>
        <p:spPr>
          <a:xfrm>
            <a:off x="8144609" y="17091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1483FDD3-8774-485E-B8F0-86C736DB8043}"/>
              </a:ext>
            </a:extLst>
          </p:cNvPr>
          <p:cNvSpPr/>
          <p:nvPr/>
        </p:nvSpPr>
        <p:spPr>
          <a:xfrm>
            <a:off x="7843719" y="28150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FC872C27-AB1E-4B1C-917B-5D06FE08410D}"/>
              </a:ext>
            </a:extLst>
          </p:cNvPr>
          <p:cNvSpPr/>
          <p:nvPr/>
        </p:nvSpPr>
        <p:spPr>
          <a:xfrm>
            <a:off x="7691647"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E477723A-02DF-453E-B914-DB1B0241F553}"/>
              </a:ext>
            </a:extLst>
          </p:cNvPr>
          <p:cNvSpPr/>
          <p:nvPr/>
        </p:nvSpPr>
        <p:spPr>
          <a:xfrm>
            <a:off x="7378707" y="2850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6E273D47-3D6D-4F9B-B0F3-983792A8E7E3}"/>
              </a:ext>
            </a:extLst>
          </p:cNvPr>
          <p:cNvSpPr/>
          <p:nvPr/>
        </p:nvSpPr>
        <p:spPr>
          <a:xfrm>
            <a:off x="8105533"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E708DB1F-1AE7-49BC-B21A-E65DAE018329}"/>
              </a:ext>
            </a:extLst>
          </p:cNvPr>
          <p:cNvSpPr/>
          <p:nvPr/>
        </p:nvSpPr>
        <p:spPr>
          <a:xfrm>
            <a:off x="7519382" y="26782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0221E4FF-2EB9-42CE-8718-5D29690773ED}"/>
              </a:ext>
            </a:extLst>
          </p:cNvPr>
          <p:cNvSpPr/>
          <p:nvPr/>
        </p:nvSpPr>
        <p:spPr>
          <a:xfrm>
            <a:off x="8082565" y="2459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F906E8FC-C9E2-4F8C-A7EF-0C9C6B20E52E}"/>
              </a:ext>
            </a:extLst>
          </p:cNvPr>
          <p:cNvSpPr/>
          <p:nvPr/>
        </p:nvSpPr>
        <p:spPr>
          <a:xfrm>
            <a:off x="8213533" y="2567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BB48ABEA-D539-49D1-8998-D80583D4D8FB}"/>
              </a:ext>
            </a:extLst>
          </p:cNvPr>
          <p:cNvSpPr/>
          <p:nvPr/>
        </p:nvSpPr>
        <p:spPr>
          <a:xfrm>
            <a:off x="7925781" y="25610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96693BB-44FA-4A76-BCB9-5E3C1C49F78A}"/>
              </a:ext>
            </a:extLst>
          </p:cNvPr>
          <p:cNvSpPr/>
          <p:nvPr/>
        </p:nvSpPr>
        <p:spPr>
          <a:xfrm>
            <a:off x="8343901" y="30494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4A4A0FA5-3388-4152-9AD2-9405CC3BB2FC}"/>
              </a:ext>
            </a:extLst>
          </p:cNvPr>
          <p:cNvSpPr/>
          <p:nvPr/>
        </p:nvSpPr>
        <p:spPr>
          <a:xfrm>
            <a:off x="8191829"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31B8DBF7-EF03-434B-979A-00555BEE43C4}"/>
              </a:ext>
            </a:extLst>
          </p:cNvPr>
          <p:cNvSpPr/>
          <p:nvPr/>
        </p:nvSpPr>
        <p:spPr>
          <a:xfrm>
            <a:off x="7878889" y="30846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AB6A4E10-9A93-44B9-88D0-A1FFE9109041}"/>
              </a:ext>
            </a:extLst>
          </p:cNvPr>
          <p:cNvSpPr/>
          <p:nvPr/>
        </p:nvSpPr>
        <p:spPr>
          <a:xfrm>
            <a:off x="8605715"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B9E1948B-ED47-4444-8EA5-EC7D9536F9C4}"/>
              </a:ext>
            </a:extLst>
          </p:cNvPr>
          <p:cNvSpPr/>
          <p:nvPr/>
        </p:nvSpPr>
        <p:spPr>
          <a:xfrm>
            <a:off x="8019564" y="2912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65D3F53D-E183-47B3-9E25-BF8A810DEE0E}"/>
              </a:ext>
            </a:extLst>
          </p:cNvPr>
          <p:cNvSpPr/>
          <p:nvPr/>
        </p:nvSpPr>
        <p:spPr>
          <a:xfrm>
            <a:off x="8582747" y="2693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Multiplication Sign 53">
            <a:extLst>
              <a:ext uri="{FF2B5EF4-FFF2-40B4-BE49-F238E27FC236}">
                <a16:creationId xmlns:a16="http://schemas.microsoft.com/office/drawing/2014/main" id="{EDDF93D6-132E-437F-9BA7-D2C14323A027}"/>
              </a:ext>
            </a:extLst>
          </p:cNvPr>
          <p:cNvSpPr/>
          <p:nvPr/>
        </p:nvSpPr>
        <p:spPr>
          <a:xfrm>
            <a:off x="8713715" y="2801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Multiplication Sign 54">
            <a:extLst>
              <a:ext uri="{FF2B5EF4-FFF2-40B4-BE49-F238E27FC236}">
                <a16:creationId xmlns:a16="http://schemas.microsoft.com/office/drawing/2014/main" id="{CB389B52-1CE7-4FC9-899E-ACDD50D6D678}"/>
              </a:ext>
            </a:extLst>
          </p:cNvPr>
          <p:cNvSpPr/>
          <p:nvPr/>
        </p:nvSpPr>
        <p:spPr>
          <a:xfrm>
            <a:off x="8425963" y="27954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Multiplication Sign 55">
            <a:extLst>
              <a:ext uri="{FF2B5EF4-FFF2-40B4-BE49-F238E27FC236}">
                <a16:creationId xmlns:a16="http://schemas.microsoft.com/office/drawing/2014/main" id="{884CF422-9C4E-4BF3-A086-AD3B58CAD8BD}"/>
              </a:ext>
            </a:extLst>
          </p:cNvPr>
          <p:cNvSpPr/>
          <p:nvPr/>
        </p:nvSpPr>
        <p:spPr>
          <a:xfrm>
            <a:off x="9008205" y="23851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ultiplication Sign 56">
            <a:extLst>
              <a:ext uri="{FF2B5EF4-FFF2-40B4-BE49-F238E27FC236}">
                <a16:creationId xmlns:a16="http://schemas.microsoft.com/office/drawing/2014/main" id="{02195530-1ECC-4999-B572-FACA1567B783}"/>
              </a:ext>
            </a:extLst>
          </p:cNvPr>
          <p:cNvSpPr/>
          <p:nvPr/>
        </p:nvSpPr>
        <p:spPr>
          <a:xfrm>
            <a:off x="8856133"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Multiplication Sign 57">
            <a:extLst>
              <a:ext uri="{FF2B5EF4-FFF2-40B4-BE49-F238E27FC236}">
                <a16:creationId xmlns:a16="http://schemas.microsoft.com/office/drawing/2014/main" id="{AD99D0B4-B32A-4CC9-B7A9-75D157B3E647}"/>
              </a:ext>
            </a:extLst>
          </p:cNvPr>
          <p:cNvSpPr/>
          <p:nvPr/>
        </p:nvSpPr>
        <p:spPr>
          <a:xfrm>
            <a:off x="8543193" y="24203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Multiplication Sign 58">
            <a:extLst>
              <a:ext uri="{FF2B5EF4-FFF2-40B4-BE49-F238E27FC236}">
                <a16:creationId xmlns:a16="http://schemas.microsoft.com/office/drawing/2014/main" id="{97E15030-F281-4249-9FA0-A24EE288D82F}"/>
              </a:ext>
            </a:extLst>
          </p:cNvPr>
          <p:cNvSpPr/>
          <p:nvPr/>
        </p:nvSpPr>
        <p:spPr>
          <a:xfrm>
            <a:off x="9270019"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Multiplication Sign 59">
            <a:extLst>
              <a:ext uri="{FF2B5EF4-FFF2-40B4-BE49-F238E27FC236}">
                <a16:creationId xmlns:a16="http://schemas.microsoft.com/office/drawing/2014/main" id="{18156405-8F29-4FF6-9C17-D2CDA55353BA}"/>
              </a:ext>
            </a:extLst>
          </p:cNvPr>
          <p:cNvSpPr/>
          <p:nvPr/>
        </p:nvSpPr>
        <p:spPr>
          <a:xfrm>
            <a:off x="8683868" y="22484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ultiplication Sign 60">
            <a:extLst>
              <a:ext uri="{FF2B5EF4-FFF2-40B4-BE49-F238E27FC236}">
                <a16:creationId xmlns:a16="http://schemas.microsoft.com/office/drawing/2014/main" id="{FE4E88C5-C040-4882-9C04-EC9D85AA4828}"/>
              </a:ext>
            </a:extLst>
          </p:cNvPr>
          <p:cNvSpPr/>
          <p:nvPr/>
        </p:nvSpPr>
        <p:spPr>
          <a:xfrm>
            <a:off x="9247051" y="2029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94D8244-8E08-4E39-8D41-DE423EA48616}"/>
              </a:ext>
            </a:extLst>
          </p:cNvPr>
          <p:cNvSpPr/>
          <p:nvPr/>
        </p:nvSpPr>
        <p:spPr>
          <a:xfrm>
            <a:off x="9378019" y="2137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3BAC394F-C3A2-40C5-8E72-EDB7A2F6BED7}"/>
              </a:ext>
            </a:extLst>
          </p:cNvPr>
          <p:cNvSpPr/>
          <p:nvPr/>
        </p:nvSpPr>
        <p:spPr>
          <a:xfrm>
            <a:off x="9090267" y="2131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A25F9A2F-E70B-4FDF-BCF9-C2DD90B0B730}"/>
              </a:ext>
            </a:extLst>
          </p:cNvPr>
          <p:cNvSpPr/>
          <p:nvPr/>
        </p:nvSpPr>
        <p:spPr>
          <a:xfrm>
            <a:off x="8265745" y="23929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2C97FF7B-F8C1-4FBF-AF63-C7BC769AAD70}"/>
              </a:ext>
            </a:extLst>
          </p:cNvPr>
          <p:cNvSpPr/>
          <p:nvPr/>
        </p:nvSpPr>
        <p:spPr>
          <a:xfrm>
            <a:off x="8113673"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4C612F44-C398-4364-AE29-6FA815BFDEA8}"/>
              </a:ext>
            </a:extLst>
          </p:cNvPr>
          <p:cNvSpPr/>
          <p:nvPr/>
        </p:nvSpPr>
        <p:spPr>
          <a:xfrm>
            <a:off x="7800733" y="24281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9B719F5E-4641-4B8F-91A6-A00AECF552B7}"/>
              </a:ext>
            </a:extLst>
          </p:cNvPr>
          <p:cNvSpPr/>
          <p:nvPr/>
        </p:nvSpPr>
        <p:spPr>
          <a:xfrm>
            <a:off x="8527559"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Multiplication Sign 67">
            <a:extLst>
              <a:ext uri="{FF2B5EF4-FFF2-40B4-BE49-F238E27FC236}">
                <a16:creationId xmlns:a16="http://schemas.microsoft.com/office/drawing/2014/main" id="{AF5B458B-7330-4DB7-937C-3A87D0522CBA}"/>
              </a:ext>
            </a:extLst>
          </p:cNvPr>
          <p:cNvSpPr/>
          <p:nvPr/>
        </p:nvSpPr>
        <p:spPr>
          <a:xfrm>
            <a:off x="7941408" y="22562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Multiplication Sign 68">
            <a:extLst>
              <a:ext uri="{FF2B5EF4-FFF2-40B4-BE49-F238E27FC236}">
                <a16:creationId xmlns:a16="http://schemas.microsoft.com/office/drawing/2014/main" id="{496A9A7D-C943-445C-8FB6-9B9EA54B07C0}"/>
              </a:ext>
            </a:extLst>
          </p:cNvPr>
          <p:cNvSpPr/>
          <p:nvPr/>
        </p:nvSpPr>
        <p:spPr>
          <a:xfrm>
            <a:off x="8504591" y="2037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AF845F54-EC13-4615-83FC-8F0B66380205}"/>
              </a:ext>
            </a:extLst>
          </p:cNvPr>
          <p:cNvSpPr/>
          <p:nvPr/>
        </p:nvSpPr>
        <p:spPr>
          <a:xfrm>
            <a:off x="8635559" y="2145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89BA65E5-6767-4844-9452-ACF3B8DEAE01}"/>
              </a:ext>
            </a:extLst>
          </p:cNvPr>
          <p:cNvSpPr/>
          <p:nvPr/>
        </p:nvSpPr>
        <p:spPr>
          <a:xfrm>
            <a:off x="8347807" y="21390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AD094163-6F1D-488F-9671-42237B1DD921}"/>
              </a:ext>
            </a:extLst>
          </p:cNvPr>
          <p:cNvSpPr/>
          <p:nvPr/>
        </p:nvSpPr>
        <p:spPr>
          <a:xfrm>
            <a:off x="8969133" y="22445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5A99B43A-E0BF-4E5F-88FC-CA05EABFC9EF}"/>
              </a:ext>
            </a:extLst>
          </p:cNvPr>
          <p:cNvSpPr/>
          <p:nvPr/>
        </p:nvSpPr>
        <p:spPr>
          <a:xfrm>
            <a:off x="8817061"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747ECE9-8086-4BB8-A849-2A0452A8DB66}"/>
              </a:ext>
            </a:extLst>
          </p:cNvPr>
          <p:cNvSpPr/>
          <p:nvPr/>
        </p:nvSpPr>
        <p:spPr>
          <a:xfrm>
            <a:off x="8504121" y="2279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4177158F-F06D-4206-BA5D-5230086995F6}"/>
              </a:ext>
            </a:extLst>
          </p:cNvPr>
          <p:cNvSpPr/>
          <p:nvPr/>
        </p:nvSpPr>
        <p:spPr>
          <a:xfrm>
            <a:off x="9230947"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EB384D87-3103-49D5-B4E6-99F690236141}"/>
              </a:ext>
            </a:extLst>
          </p:cNvPr>
          <p:cNvSpPr/>
          <p:nvPr/>
        </p:nvSpPr>
        <p:spPr>
          <a:xfrm>
            <a:off x="8644796" y="21077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90A1EFEC-F218-4DCA-AA7F-130B84C67036}"/>
              </a:ext>
            </a:extLst>
          </p:cNvPr>
          <p:cNvSpPr/>
          <p:nvPr/>
        </p:nvSpPr>
        <p:spPr>
          <a:xfrm>
            <a:off x="9207979" y="1888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EE5847EA-88FF-4D1F-BEE8-6983D46131D8}"/>
              </a:ext>
            </a:extLst>
          </p:cNvPr>
          <p:cNvSpPr/>
          <p:nvPr/>
        </p:nvSpPr>
        <p:spPr>
          <a:xfrm>
            <a:off x="9338947" y="1996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C213FF8A-95EC-4879-B737-AAA890C41394}"/>
              </a:ext>
            </a:extLst>
          </p:cNvPr>
          <p:cNvSpPr/>
          <p:nvPr/>
        </p:nvSpPr>
        <p:spPr>
          <a:xfrm>
            <a:off x="9051195" y="1990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6F2B349A-C89B-4B08-80FF-F6672941EC72}"/>
              </a:ext>
            </a:extLst>
          </p:cNvPr>
          <p:cNvSpPr/>
          <p:nvPr/>
        </p:nvSpPr>
        <p:spPr>
          <a:xfrm>
            <a:off x="9227038" y="27212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7D99E3F3-7F80-4D06-9DA5-2DF77B990CCE}"/>
              </a:ext>
            </a:extLst>
          </p:cNvPr>
          <p:cNvSpPr/>
          <p:nvPr/>
        </p:nvSpPr>
        <p:spPr>
          <a:xfrm>
            <a:off x="9074966"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61F8FA1C-B4CF-4AE1-BDEF-7ED058B10E00}"/>
              </a:ext>
            </a:extLst>
          </p:cNvPr>
          <p:cNvSpPr/>
          <p:nvPr/>
        </p:nvSpPr>
        <p:spPr>
          <a:xfrm>
            <a:off x="8762026" y="2756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3FF1788E-00A8-4665-9D11-AF2729A35102}"/>
              </a:ext>
            </a:extLst>
          </p:cNvPr>
          <p:cNvSpPr/>
          <p:nvPr/>
        </p:nvSpPr>
        <p:spPr>
          <a:xfrm>
            <a:off x="9488852"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63DD00CD-6404-453B-9345-B34BBE37F47C}"/>
              </a:ext>
            </a:extLst>
          </p:cNvPr>
          <p:cNvSpPr/>
          <p:nvPr/>
        </p:nvSpPr>
        <p:spPr>
          <a:xfrm>
            <a:off x="8902701" y="2584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74A43D49-B8D7-472A-B9CD-D2565EEC7135}"/>
              </a:ext>
            </a:extLst>
          </p:cNvPr>
          <p:cNvSpPr/>
          <p:nvPr/>
        </p:nvSpPr>
        <p:spPr>
          <a:xfrm>
            <a:off x="9465884" y="2365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8D080304-AAB1-4A30-9A54-3F3CABCF8DD6}"/>
              </a:ext>
            </a:extLst>
          </p:cNvPr>
          <p:cNvSpPr/>
          <p:nvPr/>
        </p:nvSpPr>
        <p:spPr>
          <a:xfrm>
            <a:off x="9596852" y="2473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73B743E9-292B-4900-AF68-1ADA0308C837}"/>
              </a:ext>
            </a:extLst>
          </p:cNvPr>
          <p:cNvSpPr/>
          <p:nvPr/>
        </p:nvSpPr>
        <p:spPr>
          <a:xfrm>
            <a:off x="9309100" y="24672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6B8094D-499A-44ED-8AD4-DADFDC40A285}"/>
              </a:ext>
            </a:extLst>
          </p:cNvPr>
          <p:cNvSpPr/>
          <p:nvPr/>
        </p:nvSpPr>
        <p:spPr>
          <a:xfrm>
            <a:off x="9672513" y="20413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CAFD9711-3A3D-4A7E-AA10-0A2C41438BBB}"/>
              </a:ext>
            </a:extLst>
          </p:cNvPr>
          <p:cNvSpPr/>
          <p:nvPr/>
        </p:nvSpPr>
        <p:spPr>
          <a:xfrm>
            <a:off x="9520441"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E59A184C-034D-48B8-9A14-04D089B7FACD}"/>
              </a:ext>
            </a:extLst>
          </p:cNvPr>
          <p:cNvSpPr/>
          <p:nvPr/>
        </p:nvSpPr>
        <p:spPr>
          <a:xfrm>
            <a:off x="9207501" y="2076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35CE8280-F3D6-4D71-89CA-3DEB158FD5BE}"/>
              </a:ext>
            </a:extLst>
          </p:cNvPr>
          <p:cNvSpPr/>
          <p:nvPr/>
        </p:nvSpPr>
        <p:spPr>
          <a:xfrm>
            <a:off x="9934327"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15269F4D-70E9-4AAF-BBC6-CACF609479DF}"/>
              </a:ext>
            </a:extLst>
          </p:cNvPr>
          <p:cNvSpPr/>
          <p:nvPr/>
        </p:nvSpPr>
        <p:spPr>
          <a:xfrm>
            <a:off x="9348176" y="19045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E6C6B409-40BD-49DF-959B-869EF40C701F}"/>
              </a:ext>
            </a:extLst>
          </p:cNvPr>
          <p:cNvSpPr/>
          <p:nvPr/>
        </p:nvSpPr>
        <p:spPr>
          <a:xfrm>
            <a:off x="9911359" y="1685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98837550-608A-46ED-932A-2E71B186D1EC}"/>
              </a:ext>
            </a:extLst>
          </p:cNvPr>
          <p:cNvSpPr/>
          <p:nvPr/>
        </p:nvSpPr>
        <p:spPr>
          <a:xfrm>
            <a:off x="10042327" y="1793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8EB5FA80-C6B8-4AEB-8FCF-01DE3F3C0251}"/>
              </a:ext>
            </a:extLst>
          </p:cNvPr>
          <p:cNvSpPr/>
          <p:nvPr/>
        </p:nvSpPr>
        <p:spPr>
          <a:xfrm>
            <a:off x="9754575" y="1787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E18D4146-7FBB-4503-98F0-905D2C2FF76F}"/>
              </a:ext>
            </a:extLst>
          </p:cNvPr>
          <p:cNvSpPr/>
          <p:nvPr/>
        </p:nvSpPr>
        <p:spPr>
          <a:xfrm>
            <a:off x="9781930" y="25180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869C0327-FAB4-43AE-AAC3-E0851BB1C93E}"/>
              </a:ext>
            </a:extLst>
          </p:cNvPr>
          <p:cNvSpPr/>
          <p:nvPr/>
        </p:nvSpPr>
        <p:spPr>
          <a:xfrm>
            <a:off x="9629858"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0AAA59FD-53DD-4359-8E44-8C2791344DB3}"/>
              </a:ext>
            </a:extLst>
          </p:cNvPr>
          <p:cNvSpPr/>
          <p:nvPr/>
        </p:nvSpPr>
        <p:spPr>
          <a:xfrm>
            <a:off x="9316918" y="2553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62294E38-4B78-4E3C-B586-987E73E02584}"/>
              </a:ext>
            </a:extLst>
          </p:cNvPr>
          <p:cNvSpPr/>
          <p:nvPr/>
        </p:nvSpPr>
        <p:spPr>
          <a:xfrm>
            <a:off x="10043744"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CE96A027-58C3-4DAC-8B0C-5D46E5D95EAC}"/>
              </a:ext>
            </a:extLst>
          </p:cNvPr>
          <p:cNvSpPr/>
          <p:nvPr/>
        </p:nvSpPr>
        <p:spPr>
          <a:xfrm>
            <a:off x="9457593" y="23812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99115744-8EDA-4D20-A6B0-81096234BAEB}"/>
              </a:ext>
            </a:extLst>
          </p:cNvPr>
          <p:cNvSpPr/>
          <p:nvPr/>
        </p:nvSpPr>
        <p:spPr>
          <a:xfrm>
            <a:off x="10020776" y="2162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02B0DFBE-EB32-4B49-B488-D76CB3E31860}"/>
              </a:ext>
            </a:extLst>
          </p:cNvPr>
          <p:cNvSpPr/>
          <p:nvPr/>
        </p:nvSpPr>
        <p:spPr>
          <a:xfrm>
            <a:off x="10151744" y="2270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51ADBBC9-1D27-4085-BB11-678CC721E105}"/>
              </a:ext>
            </a:extLst>
          </p:cNvPr>
          <p:cNvSpPr/>
          <p:nvPr/>
        </p:nvSpPr>
        <p:spPr>
          <a:xfrm>
            <a:off x="9863992" y="2264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FA4BDFB-B67E-499F-B2A2-EE2CD14CBE5A}"/>
              </a:ext>
            </a:extLst>
          </p:cNvPr>
          <p:cNvSpPr/>
          <p:nvPr/>
        </p:nvSpPr>
        <p:spPr>
          <a:xfrm>
            <a:off x="9781930" y="23226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26B52B9C-803E-4F10-A11A-769D640CB24E}"/>
              </a:ext>
            </a:extLst>
          </p:cNvPr>
          <p:cNvSpPr/>
          <p:nvPr/>
        </p:nvSpPr>
        <p:spPr>
          <a:xfrm>
            <a:off x="9629858"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1CFFF0C3-13A7-41AC-9835-6A2687254378}"/>
              </a:ext>
            </a:extLst>
          </p:cNvPr>
          <p:cNvSpPr/>
          <p:nvPr/>
        </p:nvSpPr>
        <p:spPr>
          <a:xfrm>
            <a:off x="9316918" y="23578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7CA4B762-835C-4EF8-9EE3-7E1B86751C73}"/>
              </a:ext>
            </a:extLst>
          </p:cNvPr>
          <p:cNvSpPr/>
          <p:nvPr/>
        </p:nvSpPr>
        <p:spPr>
          <a:xfrm>
            <a:off x="10043744"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2EDF0A5A-FBE6-41CB-A1A4-6760117B6A1E}"/>
              </a:ext>
            </a:extLst>
          </p:cNvPr>
          <p:cNvSpPr/>
          <p:nvPr/>
        </p:nvSpPr>
        <p:spPr>
          <a:xfrm>
            <a:off x="9457593" y="218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F0C7E96D-C31A-40F1-BEA7-54B8426AECBF}"/>
              </a:ext>
            </a:extLst>
          </p:cNvPr>
          <p:cNvSpPr/>
          <p:nvPr/>
        </p:nvSpPr>
        <p:spPr>
          <a:xfrm>
            <a:off x="10020776" y="1967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CB2BA1E0-5EAA-4555-9FDF-76BAB2FDE7AB}"/>
              </a:ext>
            </a:extLst>
          </p:cNvPr>
          <p:cNvSpPr/>
          <p:nvPr/>
        </p:nvSpPr>
        <p:spPr>
          <a:xfrm>
            <a:off x="10151744" y="207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7795E3AC-A6CE-4100-976A-15849A181CEF}"/>
              </a:ext>
            </a:extLst>
          </p:cNvPr>
          <p:cNvSpPr/>
          <p:nvPr/>
        </p:nvSpPr>
        <p:spPr>
          <a:xfrm>
            <a:off x="9863992" y="20686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E02362E4-B890-4823-9A39-E394638793BE}"/>
              </a:ext>
            </a:extLst>
          </p:cNvPr>
          <p:cNvSpPr/>
          <p:nvPr/>
        </p:nvSpPr>
        <p:spPr>
          <a:xfrm>
            <a:off x="8406423" y="27759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E113CA01-F939-428B-AA15-B1F464C4A7ED}"/>
              </a:ext>
            </a:extLst>
          </p:cNvPr>
          <p:cNvSpPr/>
          <p:nvPr/>
        </p:nvSpPr>
        <p:spPr>
          <a:xfrm>
            <a:off x="8254351"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F710B44F-7B94-4D74-BDB1-A366A5A83AC2}"/>
              </a:ext>
            </a:extLst>
          </p:cNvPr>
          <p:cNvSpPr/>
          <p:nvPr/>
        </p:nvSpPr>
        <p:spPr>
          <a:xfrm>
            <a:off x="7941411" y="28111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CDEEE9C3-2384-4721-9490-346CA59F15BA}"/>
              </a:ext>
            </a:extLst>
          </p:cNvPr>
          <p:cNvSpPr/>
          <p:nvPr/>
        </p:nvSpPr>
        <p:spPr>
          <a:xfrm>
            <a:off x="8668237"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96A2E996-E474-4FD2-AE00-E17A2CA8C060}"/>
              </a:ext>
            </a:extLst>
          </p:cNvPr>
          <p:cNvSpPr/>
          <p:nvPr/>
        </p:nvSpPr>
        <p:spPr>
          <a:xfrm>
            <a:off x="8082086" y="26391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67BD446C-572D-4AAB-96B8-D8AB5B38EBDE}"/>
              </a:ext>
            </a:extLst>
          </p:cNvPr>
          <p:cNvSpPr/>
          <p:nvPr/>
        </p:nvSpPr>
        <p:spPr>
          <a:xfrm>
            <a:off x="8645269" y="2420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F2D3D622-431B-4BAB-975D-9A906EE41F3D}"/>
              </a:ext>
            </a:extLst>
          </p:cNvPr>
          <p:cNvSpPr/>
          <p:nvPr/>
        </p:nvSpPr>
        <p:spPr>
          <a:xfrm>
            <a:off x="8776237" y="252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E6862DC8-7CA8-4B40-93A3-B09E3AF9012F}"/>
              </a:ext>
            </a:extLst>
          </p:cNvPr>
          <p:cNvSpPr/>
          <p:nvPr/>
        </p:nvSpPr>
        <p:spPr>
          <a:xfrm>
            <a:off x="8488485" y="25219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BAFE863-3B37-4FD8-9730-787FD6047266}"/>
              </a:ext>
            </a:extLst>
          </p:cNvPr>
          <p:cNvSpPr/>
          <p:nvPr/>
        </p:nvSpPr>
        <p:spPr>
          <a:xfrm>
            <a:off x="8234485" y="32057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8941301B-3B1A-4C3E-9FC8-B397A7C9A207}"/>
              </a:ext>
            </a:extLst>
          </p:cNvPr>
          <p:cNvSpPr/>
          <p:nvPr/>
        </p:nvSpPr>
        <p:spPr>
          <a:xfrm>
            <a:off x="8082413"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86F3583C-1770-474F-B852-7B478A7977FF}"/>
              </a:ext>
            </a:extLst>
          </p:cNvPr>
          <p:cNvSpPr/>
          <p:nvPr/>
        </p:nvSpPr>
        <p:spPr>
          <a:xfrm>
            <a:off x="7769473" y="32409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ABBE829E-24A4-4C3D-AA9D-80D4DC79B592}"/>
              </a:ext>
            </a:extLst>
          </p:cNvPr>
          <p:cNvSpPr/>
          <p:nvPr/>
        </p:nvSpPr>
        <p:spPr>
          <a:xfrm>
            <a:off x="8496299"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690BDD57-9AEB-4562-AA96-E8DBF5787CA9}"/>
              </a:ext>
            </a:extLst>
          </p:cNvPr>
          <p:cNvSpPr/>
          <p:nvPr/>
        </p:nvSpPr>
        <p:spPr>
          <a:xfrm>
            <a:off x="7910148" y="3069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9CC5E928-951D-402D-9ECF-70F63F33A86F}"/>
              </a:ext>
            </a:extLst>
          </p:cNvPr>
          <p:cNvSpPr/>
          <p:nvPr/>
        </p:nvSpPr>
        <p:spPr>
          <a:xfrm>
            <a:off x="8473331" y="2850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0C0472A7-E7F6-4903-BE0F-0B22F3ACBDA8}"/>
              </a:ext>
            </a:extLst>
          </p:cNvPr>
          <p:cNvSpPr/>
          <p:nvPr/>
        </p:nvSpPr>
        <p:spPr>
          <a:xfrm>
            <a:off x="8604299" y="2958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A23E01C0-F650-4D5E-9B81-876EB61CCBB9}"/>
              </a:ext>
            </a:extLst>
          </p:cNvPr>
          <p:cNvSpPr/>
          <p:nvPr/>
        </p:nvSpPr>
        <p:spPr>
          <a:xfrm>
            <a:off x="8316547" y="29517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FF6D0F3A-0841-4A51-AEDA-67EAEA577578}"/>
              </a:ext>
            </a:extLst>
          </p:cNvPr>
          <p:cNvSpPr/>
          <p:nvPr/>
        </p:nvSpPr>
        <p:spPr>
          <a:xfrm>
            <a:off x="9695961" y="26821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5C114809-20BA-4895-B95B-29A08ACD279E}"/>
              </a:ext>
            </a:extLst>
          </p:cNvPr>
          <p:cNvSpPr/>
          <p:nvPr/>
        </p:nvSpPr>
        <p:spPr>
          <a:xfrm>
            <a:off x="9426328" y="28658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C6067590-4D1C-4E2C-A772-043D1B5183D3}"/>
              </a:ext>
            </a:extLst>
          </p:cNvPr>
          <p:cNvSpPr/>
          <p:nvPr/>
        </p:nvSpPr>
        <p:spPr>
          <a:xfrm>
            <a:off x="9543889"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F8879827-A2E8-41A2-BA5F-4E2D98737FC2}"/>
              </a:ext>
            </a:extLst>
          </p:cNvPr>
          <p:cNvSpPr/>
          <p:nvPr/>
        </p:nvSpPr>
        <p:spPr>
          <a:xfrm>
            <a:off x="9230949" y="27173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7D5571FC-5DA8-4476-9451-FD3D737CF095}"/>
              </a:ext>
            </a:extLst>
          </p:cNvPr>
          <p:cNvSpPr/>
          <p:nvPr/>
        </p:nvSpPr>
        <p:spPr>
          <a:xfrm>
            <a:off x="9957775"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0C568E43-45C1-4727-8801-E363CC01C189}"/>
              </a:ext>
            </a:extLst>
          </p:cNvPr>
          <p:cNvSpPr/>
          <p:nvPr/>
        </p:nvSpPr>
        <p:spPr>
          <a:xfrm>
            <a:off x="9371624" y="25453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Multiplication Sign 133">
            <a:extLst>
              <a:ext uri="{FF2B5EF4-FFF2-40B4-BE49-F238E27FC236}">
                <a16:creationId xmlns:a16="http://schemas.microsoft.com/office/drawing/2014/main" id="{5588C646-0455-49E0-918F-1F3A374AD2B0}"/>
              </a:ext>
            </a:extLst>
          </p:cNvPr>
          <p:cNvSpPr/>
          <p:nvPr/>
        </p:nvSpPr>
        <p:spPr>
          <a:xfrm>
            <a:off x="9934807" y="2326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Multiplication Sign 134">
            <a:extLst>
              <a:ext uri="{FF2B5EF4-FFF2-40B4-BE49-F238E27FC236}">
                <a16:creationId xmlns:a16="http://schemas.microsoft.com/office/drawing/2014/main" id="{ECBA5E26-8706-4EF8-ABA5-EC0E72CDCA4A}"/>
              </a:ext>
            </a:extLst>
          </p:cNvPr>
          <p:cNvSpPr/>
          <p:nvPr/>
        </p:nvSpPr>
        <p:spPr>
          <a:xfrm>
            <a:off x="10048130" y="27309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Multiplication Sign 135">
            <a:extLst>
              <a:ext uri="{FF2B5EF4-FFF2-40B4-BE49-F238E27FC236}">
                <a16:creationId xmlns:a16="http://schemas.microsoft.com/office/drawing/2014/main" id="{A5A4EDD6-4C4D-4363-AF6A-44C66ADF40CD}"/>
              </a:ext>
            </a:extLst>
          </p:cNvPr>
          <p:cNvSpPr/>
          <p:nvPr/>
        </p:nvSpPr>
        <p:spPr>
          <a:xfrm>
            <a:off x="10065775" y="2434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Multiplication Sign 136">
            <a:extLst>
              <a:ext uri="{FF2B5EF4-FFF2-40B4-BE49-F238E27FC236}">
                <a16:creationId xmlns:a16="http://schemas.microsoft.com/office/drawing/2014/main" id="{C28FA9C7-DB98-4047-9247-24F092E9AC88}"/>
              </a:ext>
            </a:extLst>
          </p:cNvPr>
          <p:cNvSpPr/>
          <p:nvPr/>
        </p:nvSpPr>
        <p:spPr>
          <a:xfrm>
            <a:off x="9778023" y="2428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Multiplication Sign 137">
            <a:extLst>
              <a:ext uri="{FF2B5EF4-FFF2-40B4-BE49-F238E27FC236}">
                <a16:creationId xmlns:a16="http://schemas.microsoft.com/office/drawing/2014/main" id="{F4FF05C8-D3E1-4A5B-B740-B1DEC602B1D3}"/>
              </a:ext>
            </a:extLst>
          </p:cNvPr>
          <p:cNvSpPr/>
          <p:nvPr/>
        </p:nvSpPr>
        <p:spPr>
          <a:xfrm>
            <a:off x="9848361" y="2834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Multiplication Sign 138">
            <a:extLst>
              <a:ext uri="{FF2B5EF4-FFF2-40B4-BE49-F238E27FC236}">
                <a16:creationId xmlns:a16="http://schemas.microsoft.com/office/drawing/2014/main" id="{2951821D-F1CA-462D-83C8-AA6D17FD1F84}"/>
              </a:ext>
            </a:extLst>
          </p:cNvPr>
          <p:cNvSpPr/>
          <p:nvPr/>
        </p:nvSpPr>
        <p:spPr>
          <a:xfrm>
            <a:off x="9656877" y="29241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Multiplication Sign 139">
            <a:extLst>
              <a:ext uri="{FF2B5EF4-FFF2-40B4-BE49-F238E27FC236}">
                <a16:creationId xmlns:a16="http://schemas.microsoft.com/office/drawing/2014/main" id="{5E63C28B-1837-47D3-AE94-DC0B14FC2DEC}"/>
              </a:ext>
            </a:extLst>
          </p:cNvPr>
          <p:cNvSpPr/>
          <p:nvPr/>
        </p:nvSpPr>
        <p:spPr>
          <a:xfrm>
            <a:off x="9676423" y="21937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Multiplication Sign 140">
            <a:extLst>
              <a:ext uri="{FF2B5EF4-FFF2-40B4-BE49-F238E27FC236}">
                <a16:creationId xmlns:a16="http://schemas.microsoft.com/office/drawing/2014/main" id="{CE9D65F6-0FAC-4348-BC00-A3090E54C794}"/>
              </a:ext>
            </a:extLst>
          </p:cNvPr>
          <p:cNvSpPr/>
          <p:nvPr/>
        </p:nvSpPr>
        <p:spPr>
          <a:xfrm>
            <a:off x="9524351"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Multiplication Sign 141">
            <a:extLst>
              <a:ext uri="{FF2B5EF4-FFF2-40B4-BE49-F238E27FC236}">
                <a16:creationId xmlns:a16="http://schemas.microsoft.com/office/drawing/2014/main" id="{D14EA8BC-26F9-4867-A640-ACDE3FF7EC4A}"/>
              </a:ext>
            </a:extLst>
          </p:cNvPr>
          <p:cNvSpPr/>
          <p:nvPr/>
        </p:nvSpPr>
        <p:spPr>
          <a:xfrm>
            <a:off x="9211411" y="22288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Multiplication Sign 142">
            <a:extLst>
              <a:ext uri="{FF2B5EF4-FFF2-40B4-BE49-F238E27FC236}">
                <a16:creationId xmlns:a16="http://schemas.microsoft.com/office/drawing/2014/main" id="{FA3419BC-C3C6-4010-B1A3-7CA2E503AC24}"/>
              </a:ext>
            </a:extLst>
          </p:cNvPr>
          <p:cNvSpPr/>
          <p:nvPr/>
        </p:nvSpPr>
        <p:spPr>
          <a:xfrm>
            <a:off x="9938237"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Multiplication Sign 143">
            <a:extLst>
              <a:ext uri="{FF2B5EF4-FFF2-40B4-BE49-F238E27FC236}">
                <a16:creationId xmlns:a16="http://schemas.microsoft.com/office/drawing/2014/main" id="{82DFBADB-AAC1-4C29-B219-99F7398F343B}"/>
              </a:ext>
            </a:extLst>
          </p:cNvPr>
          <p:cNvSpPr/>
          <p:nvPr/>
        </p:nvSpPr>
        <p:spPr>
          <a:xfrm>
            <a:off x="9352086" y="20569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Multiplication Sign 144">
            <a:extLst>
              <a:ext uri="{FF2B5EF4-FFF2-40B4-BE49-F238E27FC236}">
                <a16:creationId xmlns:a16="http://schemas.microsoft.com/office/drawing/2014/main" id="{4E54A6A5-3975-4786-A5F0-119DBB79BD99}"/>
              </a:ext>
            </a:extLst>
          </p:cNvPr>
          <p:cNvSpPr/>
          <p:nvPr/>
        </p:nvSpPr>
        <p:spPr>
          <a:xfrm>
            <a:off x="9915269" y="1838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Multiplication Sign 145">
            <a:extLst>
              <a:ext uri="{FF2B5EF4-FFF2-40B4-BE49-F238E27FC236}">
                <a16:creationId xmlns:a16="http://schemas.microsoft.com/office/drawing/2014/main" id="{80BD47F7-93C7-457D-B165-3374B2EF628A}"/>
              </a:ext>
            </a:extLst>
          </p:cNvPr>
          <p:cNvSpPr/>
          <p:nvPr/>
        </p:nvSpPr>
        <p:spPr>
          <a:xfrm>
            <a:off x="10046237" y="1946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Multiplication Sign 146">
            <a:extLst>
              <a:ext uri="{FF2B5EF4-FFF2-40B4-BE49-F238E27FC236}">
                <a16:creationId xmlns:a16="http://schemas.microsoft.com/office/drawing/2014/main" id="{BAC611B5-A13E-4CB1-9C3E-E813FF50E39E}"/>
              </a:ext>
            </a:extLst>
          </p:cNvPr>
          <p:cNvSpPr/>
          <p:nvPr/>
        </p:nvSpPr>
        <p:spPr>
          <a:xfrm>
            <a:off x="9758485" y="19397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Multiplication Sign 147">
            <a:extLst>
              <a:ext uri="{FF2B5EF4-FFF2-40B4-BE49-F238E27FC236}">
                <a16:creationId xmlns:a16="http://schemas.microsoft.com/office/drawing/2014/main" id="{E1B5B94D-2003-4A63-AE38-6A862932FDC0}"/>
              </a:ext>
            </a:extLst>
          </p:cNvPr>
          <p:cNvSpPr/>
          <p:nvPr/>
        </p:nvSpPr>
        <p:spPr>
          <a:xfrm>
            <a:off x="9457595" y="3045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Multiplication Sign 148">
            <a:extLst>
              <a:ext uri="{FF2B5EF4-FFF2-40B4-BE49-F238E27FC236}">
                <a16:creationId xmlns:a16="http://schemas.microsoft.com/office/drawing/2014/main" id="{DD2CBDBE-AE32-45BA-8A3C-0445B1F4DC35}"/>
              </a:ext>
            </a:extLst>
          </p:cNvPr>
          <p:cNvSpPr/>
          <p:nvPr/>
        </p:nvSpPr>
        <p:spPr>
          <a:xfrm>
            <a:off x="9305523"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Multiplication Sign 149">
            <a:extLst>
              <a:ext uri="{FF2B5EF4-FFF2-40B4-BE49-F238E27FC236}">
                <a16:creationId xmlns:a16="http://schemas.microsoft.com/office/drawing/2014/main" id="{23E8A34B-6D4A-4BEF-B09A-B841FADD629B}"/>
              </a:ext>
            </a:extLst>
          </p:cNvPr>
          <p:cNvSpPr/>
          <p:nvPr/>
        </p:nvSpPr>
        <p:spPr>
          <a:xfrm>
            <a:off x="8992583" y="30807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Multiplication Sign 150">
            <a:extLst>
              <a:ext uri="{FF2B5EF4-FFF2-40B4-BE49-F238E27FC236}">
                <a16:creationId xmlns:a16="http://schemas.microsoft.com/office/drawing/2014/main" id="{D2C8B433-1B60-44A9-BA0B-579B2A921329}"/>
              </a:ext>
            </a:extLst>
          </p:cNvPr>
          <p:cNvSpPr/>
          <p:nvPr/>
        </p:nvSpPr>
        <p:spPr>
          <a:xfrm>
            <a:off x="9719409"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Multiplication Sign 151">
            <a:extLst>
              <a:ext uri="{FF2B5EF4-FFF2-40B4-BE49-F238E27FC236}">
                <a16:creationId xmlns:a16="http://schemas.microsoft.com/office/drawing/2014/main" id="{90E3FF59-1458-4DB7-B5D2-41FA598C7915}"/>
              </a:ext>
            </a:extLst>
          </p:cNvPr>
          <p:cNvSpPr/>
          <p:nvPr/>
        </p:nvSpPr>
        <p:spPr>
          <a:xfrm>
            <a:off x="9133258" y="29088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Multiplication Sign 152">
            <a:extLst>
              <a:ext uri="{FF2B5EF4-FFF2-40B4-BE49-F238E27FC236}">
                <a16:creationId xmlns:a16="http://schemas.microsoft.com/office/drawing/2014/main" id="{5B0670B5-5184-4817-9044-22165DAE8DB8}"/>
              </a:ext>
            </a:extLst>
          </p:cNvPr>
          <p:cNvSpPr/>
          <p:nvPr/>
        </p:nvSpPr>
        <p:spPr>
          <a:xfrm>
            <a:off x="9696441" y="2690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ultiplication Sign 153">
            <a:extLst>
              <a:ext uri="{FF2B5EF4-FFF2-40B4-BE49-F238E27FC236}">
                <a16:creationId xmlns:a16="http://schemas.microsoft.com/office/drawing/2014/main" id="{13E4CB4F-66FA-427A-93A3-65740114BDEE}"/>
              </a:ext>
            </a:extLst>
          </p:cNvPr>
          <p:cNvSpPr/>
          <p:nvPr/>
        </p:nvSpPr>
        <p:spPr>
          <a:xfrm>
            <a:off x="9827409" y="2798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Multiplication Sign 154">
            <a:extLst>
              <a:ext uri="{FF2B5EF4-FFF2-40B4-BE49-F238E27FC236}">
                <a16:creationId xmlns:a16="http://schemas.microsoft.com/office/drawing/2014/main" id="{EAD7E37E-CCD8-471E-8739-FBCC6C34024F}"/>
              </a:ext>
            </a:extLst>
          </p:cNvPr>
          <p:cNvSpPr/>
          <p:nvPr/>
        </p:nvSpPr>
        <p:spPr>
          <a:xfrm>
            <a:off x="9539657" y="27915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ultiplication Sign 155">
            <a:extLst>
              <a:ext uri="{FF2B5EF4-FFF2-40B4-BE49-F238E27FC236}">
                <a16:creationId xmlns:a16="http://schemas.microsoft.com/office/drawing/2014/main" id="{E5590C5D-7670-466E-BBF5-AD4DD0D31703}"/>
              </a:ext>
            </a:extLst>
          </p:cNvPr>
          <p:cNvSpPr/>
          <p:nvPr/>
        </p:nvSpPr>
        <p:spPr>
          <a:xfrm>
            <a:off x="9957777" y="32800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Multiplication Sign 156">
            <a:extLst>
              <a:ext uri="{FF2B5EF4-FFF2-40B4-BE49-F238E27FC236}">
                <a16:creationId xmlns:a16="http://schemas.microsoft.com/office/drawing/2014/main" id="{36728B51-C00C-477C-AC90-01449DD13362}"/>
              </a:ext>
            </a:extLst>
          </p:cNvPr>
          <p:cNvSpPr/>
          <p:nvPr/>
        </p:nvSpPr>
        <p:spPr>
          <a:xfrm>
            <a:off x="9805705"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Multiplication Sign 157">
            <a:extLst>
              <a:ext uri="{FF2B5EF4-FFF2-40B4-BE49-F238E27FC236}">
                <a16:creationId xmlns:a16="http://schemas.microsoft.com/office/drawing/2014/main" id="{EB4A6F80-07A9-4565-B7E0-1812E2C78CE8}"/>
              </a:ext>
            </a:extLst>
          </p:cNvPr>
          <p:cNvSpPr/>
          <p:nvPr/>
        </p:nvSpPr>
        <p:spPr>
          <a:xfrm>
            <a:off x="9492765" y="33152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Multiplication Sign 158">
            <a:extLst>
              <a:ext uri="{FF2B5EF4-FFF2-40B4-BE49-F238E27FC236}">
                <a16:creationId xmlns:a16="http://schemas.microsoft.com/office/drawing/2014/main" id="{415D967A-4E11-4D74-ABB5-D339683D9940}"/>
              </a:ext>
            </a:extLst>
          </p:cNvPr>
          <p:cNvSpPr/>
          <p:nvPr/>
        </p:nvSpPr>
        <p:spPr>
          <a:xfrm>
            <a:off x="10219591"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Multiplication Sign 159">
            <a:extLst>
              <a:ext uri="{FF2B5EF4-FFF2-40B4-BE49-F238E27FC236}">
                <a16:creationId xmlns:a16="http://schemas.microsoft.com/office/drawing/2014/main" id="{D8012C02-D6F3-4C72-8C16-A725358541CB}"/>
              </a:ext>
            </a:extLst>
          </p:cNvPr>
          <p:cNvSpPr/>
          <p:nvPr/>
        </p:nvSpPr>
        <p:spPr>
          <a:xfrm>
            <a:off x="9633440" y="31432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Multiplication Sign 160">
            <a:extLst>
              <a:ext uri="{FF2B5EF4-FFF2-40B4-BE49-F238E27FC236}">
                <a16:creationId xmlns:a16="http://schemas.microsoft.com/office/drawing/2014/main" id="{D203265D-45BA-40C2-8E48-759F10ECD48D}"/>
              </a:ext>
            </a:extLst>
          </p:cNvPr>
          <p:cNvSpPr/>
          <p:nvPr/>
        </p:nvSpPr>
        <p:spPr>
          <a:xfrm>
            <a:off x="10196623" y="2924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Multiplication Sign 161">
            <a:extLst>
              <a:ext uri="{FF2B5EF4-FFF2-40B4-BE49-F238E27FC236}">
                <a16:creationId xmlns:a16="http://schemas.microsoft.com/office/drawing/2014/main" id="{5553D34A-ADB3-4CA9-9726-93D84E090A15}"/>
              </a:ext>
            </a:extLst>
          </p:cNvPr>
          <p:cNvSpPr/>
          <p:nvPr/>
        </p:nvSpPr>
        <p:spPr>
          <a:xfrm>
            <a:off x="10327591" y="3032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Multiplication Sign 162">
            <a:extLst>
              <a:ext uri="{FF2B5EF4-FFF2-40B4-BE49-F238E27FC236}">
                <a16:creationId xmlns:a16="http://schemas.microsoft.com/office/drawing/2014/main" id="{64716D8F-7179-4EA8-90A7-C137F8579066}"/>
              </a:ext>
            </a:extLst>
          </p:cNvPr>
          <p:cNvSpPr/>
          <p:nvPr/>
        </p:nvSpPr>
        <p:spPr>
          <a:xfrm>
            <a:off x="10039839" y="30260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Multiplication Sign 163">
            <a:extLst>
              <a:ext uri="{FF2B5EF4-FFF2-40B4-BE49-F238E27FC236}">
                <a16:creationId xmlns:a16="http://schemas.microsoft.com/office/drawing/2014/main" id="{AF45747B-FA8F-4FB1-8C2D-8B5CB0921D42}"/>
              </a:ext>
            </a:extLst>
          </p:cNvPr>
          <p:cNvSpPr/>
          <p:nvPr/>
        </p:nvSpPr>
        <p:spPr>
          <a:xfrm>
            <a:off x="10622081" y="26157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Multiplication Sign 164">
            <a:extLst>
              <a:ext uri="{FF2B5EF4-FFF2-40B4-BE49-F238E27FC236}">
                <a16:creationId xmlns:a16="http://schemas.microsoft.com/office/drawing/2014/main" id="{D64FF80E-D765-41C3-A732-9BC13F4FEFAD}"/>
              </a:ext>
            </a:extLst>
          </p:cNvPr>
          <p:cNvSpPr/>
          <p:nvPr/>
        </p:nvSpPr>
        <p:spPr>
          <a:xfrm>
            <a:off x="10470009"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Multiplication Sign 165">
            <a:extLst>
              <a:ext uri="{FF2B5EF4-FFF2-40B4-BE49-F238E27FC236}">
                <a16:creationId xmlns:a16="http://schemas.microsoft.com/office/drawing/2014/main" id="{1C04C558-A63C-4D47-B3A1-B2097ABD94E2}"/>
              </a:ext>
            </a:extLst>
          </p:cNvPr>
          <p:cNvSpPr/>
          <p:nvPr/>
        </p:nvSpPr>
        <p:spPr>
          <a:xfrm>
            <a:off x="10157069" y="26509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Multiplication Sign 166">
            <a:extLst>
              <a:ext uri="{FF2B5EF4-FFF2-40B4-BE49-F238E27FC236}">
                <a16:creationId xmlns:a16="http://schemas.microsoft.com/office/drawing/2014/main" id="{BFEE5DBC-869B-4046-8653-9A484B336312}"/>
              </a:ext>
            </a:extLst>
          </p:cNvPr>
          <p:cNvSpPr/>
          <p:nvPr/>
        </p:nvSpPr>
        <p:spPr>
          <a:xfrm>
            <a:off x="10883895"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Multiplication Sign 167">
            <a:extLst>
              <a:ext uri="{FF2B5EF4-FFF2-40B4-BE49-F238E27FC236}">
                <a16:creationId xmlns:a16="http://schemas.microsoft.com/office/drawing/2014/main" id="{CFAA8406-FD9B-479B-BFE7-BCAC2DCDA3AF}"/>
              </a:ext>
            </a:extLst>
          </p:cNvPr>
          <p:cNvSpPr/>
          <p:nvPr/>
        </p:nvSpPr>
        <p:spPr>
          <a:xfrm>
            <a:off x="10297744" y="2478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Multiplication Sign 168">
            <a:extLst>
              <a:ext uri="{FF2B5EF4-FFF2-40B4-BE49-F238E27FC236}">
                <a16:creationId xmlns:a16="http://schemas.microsoft.com/office/drawing/2014/main" id="{FF38439B-68F2-419B-BB2E-23C6F92B51B0}"/>
              </a:ext>
            </a:extLst>
          </p:cNvPr>
          <p:cNvSpPr/>
          <p:nvPr/>
        </p:nvSpPr>
        <p:spPr>
          <a:xfrm>
            <a:off x="10860927" y="2260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Multiplication Sign 169">
            <a:extLst>
              <a:ext uri="{FF2B5EF4-FFF2-40B4-BE49-F238E27FC236}">
                <a16:creationId xmlns:a16="http://schemas.microsoft.com/office/drawing/2014/main" id="{58695137-8B3C-4D1E-B3BA-ABFFD4DA5D87}"/>
              </a:ext>
            </a:extLst>
          </p:cNvPr>
          <p:cNvSpPr/>
          <p:nvPr/>
        </p:nvSpPr>
        <p:spPr>
          <a:xfrm>
            <a:off x="10991895" y="2368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Multiplication Sign 170">
            <a:extLst>
              <a:ext uri="{FF2B5EF4-FFF2-40B4-BE49-F238E27FC236}">
                <a16:creationId xmlns:a16="http://schemas.microsoft.com/office/drawing/2014/main" id="{02A2476D-F15D-435F-B20F-46467D651630}"/>
              </a:ext>
            </a:extLst>
          </p:cNvPr>
          <p:cNvSpPr/>
          <p:nvPr/>
        </p:nvSpPr>
        <p:spPr>
          <a:xfrm>
            <a:off x="1070414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Multiplication Sign 171">
            <a:extLst>
              <a:ext uri="{FF2B5EF4-FFF2-40B4-BE49-F238E27FC236}">
                <a16:creationId xmlns:a16="http://schemas.microsoft.com/office/drawing/2014/main" id="{0A491664-03C4-4458-8270-AE8C0DA74A0C}"/>
              </a:ext>
            </a:extLst>
          </p:cNvPr>
          <p:cNvSpPr/>
          <p:nvPr/>
        </p:nvSpPr>
        <p:spPr>
          <a:xfrm>
            <a:off x="9879621" y="26235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Multiplication Sign 172">
            <a:extLst>
              <a:ext uri="{FF2B5EF4-FFF2-40B4-BE49-F238E27FC236}">
                <a16:creationId xmlns:a16="http://schemas.microsoft.com/office/drawing/2014/main" id="{22172304-A803-41F3-B7F1-239FDFE079E8}"/>
              </a:ext>
            </a:extLst>
          </p:cNvPr>
          <p:cNvSpPr/>
          <p:nvPr/>
        </p:nvSpPr>
        <p:spPr>
          <a:xfrm>
            <a:off x="9727549"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ication Sign 173">
            <a:extLst>
              <a:ext uri="{FF2B5EF4-FFF2-40B4-BE49-F238E27FC236}">
                <a16:creationId xmlns:a16="http://schemas.microsoft.com/office/drawing/2014/main" id="{24F89C9E-411B-4BBA-B31C-D7C420D5B596}"/>
              </a:ext>
            </a:extLst>
          </p:cNvPr>
          <p:cNvSpPr/>
          <p:nvPr/>
        </p:nvSpPr>
        <p:spPr>
          <a:xfrm>
            <a:off x="9414609" y="2658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Multiplication Sign 174">
            <a:extLst>
              <a:ext uri="{FF2B5EF4-FFF2-40B4-BE49-F238E27FC236}">
                <a16:creationId xmlns:a16="http://schemas.microsoft.com/office/drawing/2014/main" id="{23988454-866C-4E2D-A514-7E6B443429F9}"/>
              </a:ext>
            </a:extLst>
          </p:cNvPr>
          <p:cNvSpPr/>
          <p:nvPr/>
        </p:nvSpPr>
        <p:spPr>
          <a:xfrm>
            <a:off x="10141435"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Multiplication Sign 175">
            <a:extLst>
              <a:ext uri="{FF2B5EF4-FFF2-40B4-BE49-F238E27FC236}">
                <a16:creationId xmlns:a16="http://schemas.microsoft.com/office/drawing/2014/main" id="{E835D5ED-5537-4293-B00E-EEF44C2A2D13}"/>
              </a:ext>
            </a:extLst>
          </p:cNvPr>
          <p:cNvSpPr/>
          <p:nvPr/>
        </p:nvSpPr>
        <p:spPr>
          <a:xfrm>
            <a:off x="9555284" y="24867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Multiplication Sign 176">
            <a:extLst>
              <a:ext uri="{FF2B5EF4-FFF2-40B4-BE49-F238E27FC236}">
                <a16:creationId xmlns:a16="http://schemas.microsoft.com/office/drawing/2014/main" id="{21FAD154-D5C9-4851-A674-56B725CB8422}"/>
              </a:ext>
            </a:extLst>
          </p:cNvPr>
          <p:cNvSpPr/>
          <p:nvPr/>
        </p:nvSpPr>
        <p:spPr>
          <a:xfrm>
            <a:off x="10118467" y="2267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Multiplication Sign 177">
            <a:extLst>
              <a:ext uri="{FF2B5EF4-FFF2-40B4-BE49-F238E27FC236}">
                <a16:creationId xmlns:a16="http://schemas.microsoft.com/office/drawing/2014/main" id="{47114DAF-E733-43F4-81F2-0775C52CE717}"/>
              </a:ext>
            </a:extLst>
          </p:cNvPr>
          <p:cNvSpPr/>
          <p:nvPr/>
        </p:nvSpPr>
        <p:spPr>
          <a:xfrm>
            <a:off x="10249435" y="2375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Multiplication Sign 178">
            <a:extLst>
              <a:ext uri="{FF2B5EF4-FFF2-40B4-BE49-F238E27FC236}">
                <a16:creationId xmlns:a16="http://schemas.microsoft.com/office/drawing/2014/main" id="{47B5401C-3B9B-4F72-B885-248DD3E94460}"/>
              </a:ext>
            </a:extLst>
          </p:cNvPr>
          <p:cNvSpPr/>
          <p:nvPr/>
        </p:nvSpPr>
        <p:spPr>
          <a:xfrm>
            <a:off x="9961683" y="2369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Multiplication Sign 179">
            <a:extLst>
              <a:ext uri="{FF2B5EF4-FFF2-40B4-BE49-F238E27FC236}">
                <a16:creationId xmlns:a16="http://schemas.microsoft.com/office/drawing/2014/main" id="{38C595A4-FEBB-4957-B4F7-77EBB5FD7FF1}"/>
              </a:ext>
            </a:extLst>
          </p:cNvPr>
          <p:cNvSpPr/>
          <p:nvPr/>
        </p:nvSpPr>
        <p:spPr>
          <a:xfrm>
            <a:off x="10583009" y="24750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Multiplication Sign 180">
            <a:extLst>
              <a:ext uri="{FF2B5EF4-FFF2-40B4-BE49-F238E27FC236}">
                <a16:creationId xmlns:a16="http://schemas.microsoft.com/office/drawing/2014/main" id="{AD8DAB0E-91CA-4E24-A70F-F3CDF12C8670}"/>
              </a:ext>
            </a:extLst>
          </p:cNvPr>
          <p:cNvSpPr/>
          <p:nvPr/>
        </p:nvSpPr>
        <p:spPr>
          <a:xfrm>
            <a:off x="10430937"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Multiplication Sign 181">
            <a:extLst>
              <a:ext uri="{FF2B5EF4-FFF2-40B4-BE49-F238E27FC236}">
                <a16:creationId xmlns:a16="http://schemas.microsoft.com/office/drawing/2014/main" id="{FA4CBE68-C7B4-45EE-9DB5-16256803392C}"/>
              </a:ext>
            </a:extLst>
          </p:cNvPr>
          <p:cNvSpPr/>
          <p:nvPr/>
        </p:nvSpPr>
        <p:spPr>
          <a:xfrm>
            <a:off x="10117997" y="25102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Multiplication Sign 182">
            <a:extLst>
              <a:ext uri="{FF2B5EF4-FFF2-40B4-BE49-F238E27FC236}">
                <a16:creationId xmlns:a16="http://schemas.microsoft.com/office/drawing/2014/main" id="{79FD8168-B24A-4DAA-B722-67A96A0FE8BA}"/>
              </a:ext>
            </a:extLst>
          </p:cNvPr>
          <p:cNvSpPr/>
          <p:nvPr/>
        </p:nvSpPr>
        <p:spPr>
          <a:xfrm>
            <a:off x="10844823"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Multiplication Sign 183">
            <a:extLst>
              <a:ext uri="{FF2B5EF4-FFF2-40B4-BE49-F238E27FC236}">
                <a16:creationId xmlns:a16="http://schemas.microsoft.com/office/drawing/2014/main" id="{6772E589-7AD5-4255-A44B-280024103BC1}"/>
              </a:ext>
            </a:extLst>
          </p:cNvPr>
          <p:cNvSpPr/>
          <p:nvPr/>
        </p:nvSpPr>
        <p:spPr>
          <a:xfrm>
            <a:off x="10258672" y="23382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Multiplication Sign 184">
            <a:extLst>
              <a:ext uri="{FF2B5EF4-FFF2-40B4-BE49-F238E27FC236}">
                <a16:creationId xmlns:a16="http://schemas.microsoft.com/office/drawing/2014/main" id="{47F08453-E135-4E6C-BB76-637B2F87D801}"/>
              </a:ext>
            </a:extLst>
          </p:cNvPr>
          <p:cNvSpPr/>
          <p:nvPr/>
        </p:nvSpPr>
        <p:spPr>
          <a:xfrm>
            <a:off x="10821855" y="2119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Multiplication Sign 185">
            <a:extLst>
              <a:ext uri="{FF2B5EF4-FFF2-40B4-BE49-F238E27FC236}">
                <a16:creationId xmlns:a16="http://schemas.microsoft.com/office/drawing/2014/main" id="{3631EE95-A0FB-4F98-B9DC-196C6DA771E9}"/>
              </a:ext>
            </a:extLst>
          </p:cNvPr>
          <p:cNvSpPr/>
          <p:nvPr/>
        </p:nvSpPr>
        <p:spPr>
          <a:xfrm>
            <a:off x="10952823" y="2227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Multiplication Sign 186">
            <a:extLst>
              <a:ext uri="{FF2B5EF4-FFF2-40B4-BE49-F238E27FC236}">
                <a16:creationId xmlns:a16="http://schemas.microsoft.com/office/drawing/2014/main" id="{0F3E67EA-06E8-4823-A9A7-2DDB081D321D}"/>
              </a:ext>
            </a:extLst>
          </p:cNvPr>
          <p:cNvSpPr/>
          <p:nvPr/>
        </p:nvSpPr>
        <p:spPr>
          <a:xfrm>
            <a:off x="10665071" y="22210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Multiplication Sign 187">
            <a:extLst>
              <a:ext uri="{FF2B5EF4-FFF2-40B4-BE49-F238E27FC236}">
                <a16:creationId xmlns:a16="http://schemas.microsoft.com/office/drawing/2014/main" id="{47E518CA-1DA0-454A-9438-129F29C60B5E}"/>
              </a:ext>
            </a:extLst>
          </p:cNvPr>
          <p:cNvSpPr/>
          <p:nvPr/>
        </p:nvSpPr>
        <p:spPr>
          <a:xfrm>
            <a:off x="10840914" y="29517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Multiplication Sign 188">
            <a:extLst>
              <a:ext uri="{FF2B5EF4-FFF2-40B4-BE49-F238E27FC236}">
                <a16:creationId xmlns:a16="http://schemas.microsoft.com/office/drawing/2014/main" id="{888413D0-FFA0-4FDC-A271-254DD949A105}"/>
              </a:ext>
            </a:extLst>
          </p:cNvPr>
          <p:cNvSpPr/>
          <p:nvPr/>
        </p:nvSpPr>
        <p:spPr>
          <a:xfrm>
            <a:off x="10688842"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Multiplication Sign 189">
            <a:extLst>
              <a:ext uri="{FF2B5EF4-FFF2-40B4-BE49-F238E27FC236}">
                <a16:creationId xmlns:a16="http://schemas.microsoft.com/office/drawing/2014/main" id="{2071B99D-182E-4DB2-BB04-0DA7C439FC43}"/>
              </a:ext>
            </a:extLst>
          </p:cNvPr>
          <p:cNvSpPr/>
          <p:nvPr/>
        </p:nvSpPr>
        <p:spPr>
          <a:xfrm>
            <a:off x="10375902" y="29869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Multiplication Sign 190">
            <a:extLst>
              <a:ext uri="{FF2B5EF4-FFF2-40B4-BE49-F238E27FC236}">
                <a16:creationId xmlns:a16="http://schemas.microsoft.com/office/drawing/2014/main" id="{7A1A3D09-132F-4C5E-9F27-02AC83C10F11}"/>
              </a:ext>
            </a:extLst>
          </p:cNvPr>
          <p:cNvSpPr/>
          <p:nvPr/>
        </p:nvSpPr>
        <p:spPr>
          <a:xfrm>
            <a:off x="11102728"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Multiplication Sign 191">
            <a:extLst>
              <a:ext uri="{FF2B5EF4-FFF2-40B4-BE49-F238E27FC236}">
                <a16:creationId xmlns:a16="http://schemas.microsoft.com/office/drawing/2014/main" id="{B25AB97B-DAEC-4EEC-BCE2-5540702E3E69}"/>
              </a:ext>
            </a:extLst>
          </p:cNvPr>
          <p:cNvSpPr/>
          <p:nvPr/>
        </p:nvSpPr>
        <p:spPr>
          <a:xfrm>
            <a:off x="10516577" y="28150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Multiplication Sign 192">
            <a:extLst>
              <a:ext uri="{FF2B5EF4-FFF2-40B4-BE49-F238E27FC236}">
                <a16:creationId xmlns:a16="http://schemas.microsoft.com/office/drawing/2014/main" id="{803E9C4F-7B6A-411C-AB5F-641568A50CE2}"/>
              </a:ext>
            </a:extLst>
          </p:cNvPr>
          <p:cNvSpPr/>
          <p:nvPr/>
        </p:nvSpPr>
        <p:spPr>
          <a:xfrm>
            <a:off x="11079760" y="2596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Multiplication Sign 193">
            <a:extLst>
              <a:ext uri="{FF2B5EF4-FFF2-40B4-BE49-F238E27FC236}">
                <a16:creationId xmlns:a16="http://schemas.microsoft.com/office/drawing/2014/main" id="{BE212811-1BFC-4B1A-82A6-8300DC4D0E82}"/>
              </a:ext>
            </a:extLst>
          </p:cNvPr>
          <p:cNvSpPr/>
          <p:nvPr/>
        </p:nvSpPr>
        <p:spPr>
          <a:xfrm>
            <a:off x="11210728" y="2704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Multiplication Sign 194">
            <a:extLst>
              <a:ext uri="{FF2B5EF4-FFF2-40B4-BE49-F238E27FC236}">
                <a16:creationId xmlns:a16="http://schemas.microsoft.com/office/drawing/2014/main" id="{D483E98D-467F-48A4-9ECB-E4F3F71B74E5}"/>
              </a:ext>
            </a:extLst>
          </p:cNvPr>
          <p:cNvSpPr/>
          <p:nvPr/>
        </p:nvSpPr>
        <p:spPr>
          <a:xfrm>
            <a:off x="10922976" y="26977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Multiplication Sign 195">
            <a:extLst>
              <a:ext uri="{FF2B5EF4-FFF2-40B4-BE49-F238E27FC236}">
                <a16:creationId xmlns:a16="http://schemas.microsoft.com/office/drawing/2014/main" id="{BF1313E9-8CAE-49AD-B1A5-E5F5D27FEF57}"/>
              </a:ext>
            </a:extLst>
          </p:cNvPr>
          <p:cNvSpPr/>
          <p:nvPr/>
        </p:nvSpPr>
        <p:spPr>
          <a:xfrm>
            <a:off x="11286389" y="22718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Multiplication Sign 196">
            <a:extLst>
              <a:ext uri="{FF2B5EF4-FFF2-40B4-BE49-F238E27FC236}">
                <a16:creationId xmlns:a16="http://schemas.microsoft.com/office/drawing/2014/main" id="{E1A754E7-7EA3-40A5-AE78-E85E830E582C}"/>
              </a:ext>
            </a:extLst>
          </p:cNvPr>
          <p:cNvSpPr/>
          <p:nvPr/>
        </p:nvSpPr>
        <p:spPr>
          <a:xfrm>
            <a:off x="11134317"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Multiplication Sign 197">
            <a:extLst>
              <a:ext uri="{FF2B5EF4-FFF2-40B4-BE49-F238E27FC236}">
                <a16:creationId xmlns:a16="http://schemas.microsoft.com/office/drawing/2014/main" id="{2C90EA3B-39C4-4EB2-B56E-46EBA2088CC1}"/>
              </a:ext>
            </a:extLst>
          </p:cNvPr>
          <p:cNvSpPr/>
          <p:nvPr/>
        </p:nvSpPr>
        <p:spPr>
          <a:xfrm>
            <a:off x="10821377" y="2307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Multiplication Sign 198">
            <a:extLst>
              <a:ext uri="{FF2B5EF4-FFF2-40B4-BE49-F238E27FC236}">
                <a16:creationId xmlns:a16="http://schemas.microsoft.com/office/drawing/2014/main" id="{3FB048A0-F486-46D4-8C4D-056AAAE4E556}"/>
              </a:ext>
            </a:extLst>
          </p:cNvPr>
          <p:cNvSpPr/>
          <p:nvPr/>
        </p:nvSpPr>
        <p:spPr>
          <a:xfrm>
            <a:off x="11548203"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Multiplication Sign 199">
            <a:extLst>
              <a:ext uri="{FF2B5EF4-FFF2-40B4-BE49-F238E27FC236}">
                <a16:creationId xmlns:a16="http://schemas.microsoft.com/office/drawing/2014/main" id="{3EF59133-DF56-446D-A984-02C976CC1541}"/>
              </a:ext>
            </a:extLst>
          </p:cNvPr>
          <p:cNvSpPr/>
          <p:nvPr/>
        </p:nvSpPr>
        <p:spPr>
          <a:xfrm>
            <a:off x="10962052" y="21350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Multiplication Sign 200">
            <a:extLst>
              <a:ext uri="{FF2B5EF4-FFF2-40B4-BE49-F238E27FC236}">
                <a16:creationId xmlns:a16="http://schemas.microsoft.com/office/drawing/2014/main" id="{14A46ACD-D691-43AE-8489-924C0021FF0F}"/>
              </a:ext>
            </a:extLst>
          </p:cNvPr>
          <p:cNvSpPr/>
          <p:nvPr/>
        </p:nvSpPr>
        <p:spPr>
          <a:xfrm>
            <a:off x="11525235" y="1916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Multiplication Sign 201">
            <a:extLst>
              <a:ext uri="{FF2B5EF4-FFF2-40B4-BE49-F238E27FC236}">
                <a16:creationId xmlns:a16="http://schemas.microsoft.com/office/drawing/2014/main" id="{06D9B177-ADAF-4F60-BB72-343E5D51DF81}"/>
              </a:ext>
            </a:extLst>
          </p:cNvPr>
          <p:cNvSpPr/>
          <p:nvPr/>
        </p:nvSpPr>
        <p:spPr>
          <a:xfrm>
            <a:off x="11656203" y="2024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Multiplication Sign 202">
            <a:extLst>
              <a:ext uri="{FF2B5EF4-FFF2-40B4-BE49-F238E27FC236}">
                <a16:creationId xmlns:a16="http://schemas.microsoft.com/office/drawing/2014/main" id="{A2D2EEBF-D19E-4E6F-8218-BB9C54A026EE}"/>
              </a:ext>
            </a:extLst>
          </p:cNvPr>
          <p:cNvSpPr/>
          <p:nvPr/>
        </p:nvSpPr>
        <p:spPr>
          <a:xfrm>
            <a:off x="11368451" y="20178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Multiplication Sign 203">
            <a:extLst>
              <a:ext uri="{FF2B5EF4-FFF2-40B4-BE49-F238E27FC236}">
                <a16:creationId xmlns:a16="http://schemas.microsoft.com/office/drawing/2014/main" id="{D3F358B6-E44F-44D2-83CB-7813B7775600}"/>
              </a:ext>
            </a:extLst>
          </p:cNvPr>
          <p:cNvSpPr/>
          <p:nvPr/>
        </p:nvSpPr>
        <p:spPr>
          <a:xfrm>
            <a:off x="11395806" y="27485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Multiplication Sign 204">
            <a:extLst>
              <a:ext uri="{FF2B5EF4-FFF2-40B4-BE49-F238E27FC236}">
                <a16:creationId xmlns:a16="http://schemas.microsoft.com/office/drawing/2014/main" id="{545C3D05-620E-4548-BB4F-9CA85BF3E522}"/>
              </a:ext>
            </a:extLst>
          </p:cNvPr>
          <p:cNvSpPr/>
          <p:nvPr/>
        </p:nvSpPr>
        <p:spPr>
          <a:xfrm>
            <a:off x="11243734"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Multiplication Sign 205">
            <a:extLst>
              <a:ext uri="{FF2B5EF4-FFF2-40B4-BE49-F238E27FC236}">
                <a16:creationId xmlns:a16="http://schemas.microsoft.com/office/drawing/2014/main" id="{32AAB2DD-8727-4D3F-AFFB-CA5EB39E7464}"/>
              </a:ext>
            </a:extLst>
          </p:cNvPr>
          <p:cNvSpPr/>
          <p:nvPr/>
        </p:nvSpPr>
        <p:spPr>
          <a:xfrm>
            <a:off x="10930794" y="27837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Multiplication Sign 206">
            <a:extLst>
              <a:ext uri="{FF2B5EF4-FFF2-40B4-BE49-F238E27FC236}">
                <a16:creationId xmlns:a16="http://schemas.microsoft.com/office/drawing/2014/main" id="{F624BE6A-CBD0-40BA-A002-A7A844C1F566}"/>
              </a:ext>
            </a:extLst>
          </p:cNvPr>
          <p:cNvSpPr/>
          <p:nvPr/>
        </p:nvSpPr>
        <p:spPr>
          <a:xfrm>
            <a:off x="11657620"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Multiplication Sign 207">
            <a:extLst>
              <a:ext uri="{FF2B5EF4-FFF2-40B4-BE49-F238E27FC236}">
                <a16:creationId xmlns:a16="http://schemas.microsoft.com/office/drawing/2014/main" id="{E2E7D78F-CD46-4E40-9D67-7DA1DE56EB3F}"/>
              </a:ext>
            </a:extLst>
          </p:cNvPr>
          <p:cNvSpPr/>
          <p:nvPr/>
        </p:nvSpPr>
        <p:spPr>
          <a:xfrm>
            <a:off x="11071469" y="26118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Multiplication Sign 208">
            <a:extLst>
              <a:ext uri="{FF2B5EF4-FFF2-40B4-BE49-F238E27FC236}">
                <a16:creationId xmlns:a16="http://schemas.microsoft.com/office/drawing/2014/main" id="{E7901674-43F4-4B95-98AE-B341C6CD6AFD}"/>
              </a:ext>
            </a:extLst>
          </p:cNvPr>
          <p:cNvSpPr/>
          <p:nvPr/>
        </p:nvSpPr>
        <p:spPr>
          <a:xfrm>
            <a:off x="11634652" y="2393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Multiplication Sign 209">
            <a:extLst>
              <a:ext uri="{FF2B5EF4-FFF2-40B4-BE49-F238E27FC236}">
                <a16:creationId xmlns:a16="http://schemas.microsoft.com/office/drawing/2014/main" id="{D7E43209-9E56-4EFD-BCAC-83427E140B94}"/>
              </a:ext>
            </a:extLst>
          </p:cNvPr>
          <p:cNvSpPr/>
          <p:nvPr/>
        </p:nvSpPr>
        <p:spPr>
          <a:xfrm>
            <a:off x="11765620" y="2501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Multiplication Sign 210">
            <a:extLst>
              <a:ext uri="{FF2B5EF4-FFF2-40B4-BE49-F238E27FC236}">
                <a16:creationId xmlns:a16="http://schemas.microsoft.com/office/drawing/2014/main" id="{6CF632A8-BBA0-41F8-8FDF-71AB6A3D3A36}"/>
              </a:ext>
            </a:extLst>
          </p:cNvPr>
          <p:cNvSpPr/>
          <p:nvPr/>
        </p:nvSpPr>
        <p:spPr>
          <a:xfrm>
            <a:off x="11477868" y="24945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Multiplication Sign 211">
            <a:extLst>
              <a:ext uri="{FF2B5EF4-FFF2-40B4-BE49-F238E27FC236}">
                <a16:creationId xmlns:a16="http://schemas.microsoft.com/office/drawing/2014/main" id="{20A24E01-B75E-4A9C-A399-1F2583DFE32D}"/>
              </a:ext>
            </a:extLst>
          </p:cNvPr>
          <p:cNvSpPr/>
          <p:nvPr/>
        </p:nvSpPr>
        <p:spPr>
          <a:xfrm>
            <a:off x="11395806" y="25532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Multiplication Sign 212">
            <a:extLst>
              <a:ext uri="{FF2B5EF4-FFF2-40B4-BE49-F238E27FC236}">
                <a16:creationId xmlns:a16="http://schemas.microsoft.com/office/drawing/2014/main" id="{69AD1695-7AF7-4F1F-A559-2181C30BBA31}"/>
              </a:ext>
            </a:extLst>
          </p:cNvPr>
          <p:cNvSpPr/>
          <p:nvPr/>
        </p:nvSpPr>
        <p:spPr>
          <a:xfrm>
            <a:off x="11243734"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Multiplication Sign 213">
            <a:extLst>
              <a:ext uri="{FF2B5EF4-FFF2-40B4-BE49-F238E27FC236}">
                <a16:creationId xmlns:a16="http://schemas.microsoft.com/office/drawing/2014/main" id="{DEFC9D0C-9A4F-4F56-8772-DE6BBAFF7050}"/>
              </a:ext>
            </a:extLst>
          </p:cNvPr>
          <p:cNvSpPr/>
          <p:nvPr/>
        </p:nvSpPr>
        <p:spPr>
          <a:xfrm>
            <a:off x="10930794" y="25883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Multiplication Sign 214">
            <a:extLst>
              <a:ext uri="{FF2B5EF4-FFF2-40B4-BE49-F238E27FC236}">
                <a16:creationId xmlns:a16="http://schemas.microsoft.com/office/drawing/2014/main" id="{7467E421-AB80-4CB8-9CE1-6361A1D51114}"/>
              </a:ext>
            </a:extLst>
          </p:cNvPr>
          <p:cNvSpPr/>
          <p:nvPr/>
        </p:nvSpPr>
        <p:spPr>
          <a:xfrm>
            <a:off x="11657620"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Multiplication Sign 215">
            <a:extLst>
              <a:ext uri="{FF2B5EF4-FFF2-40B4-BE49-F238E27FC236}">
                <a16:creationId xmlns:a16="http://schemas.microsoft.com/office/drawing/2014/main" id="{F217D57A-4D73-4881-BB12-42E1CB626C6D}"/>
              </a:ext>
            </a:extLst>
          </p:cNvPr>
          <p:cNvSpPr/>
          <p:nvPr/>
        </p:nvSpPr>
        <p:spPr>
          <a:xfrm>
            <a:off x="11071469" y="24164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Multiplication Sign 216">
            <a:extLst>
              <a:ext uri="{FF2B5EF4-FFF2-40B4-BE49-F238E27FC236}">
                <a16:creationId xmlns:a16="http://schemas.microsoft.com/office/drawing/2014/main" id="{F5C84190-34EC-4419-A305-8AA400EFDE48}"/>
              </a:ext>
            </a:extLst>
          </p:cNvPr>
          <p:cNvSpPr/>
          <p:nvPr/>
        </p:nvSpPr>
        <p:spPr>
          <a:xfrm>
            <a:off x="11634652" y="2197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Multiplication Sign 217">
            <a:extLst>
              <a:ext uri="{FF2B5EF4-FFF2-40B4-BE49-F238E27FC236}">
                <a16:creationId xmlns:a16="http://schemas.microsoft.com/office/drawing/2014/main" id="{6C13D4E4-ED88-4267-9079-1FFAD9584EC5}"/>
              </a:ext>
            </a:extLst>
          </p:cNvPr>
          <p:cNvSpPr/>
          <p:nvPr/>
        </p:nvSpPr>
        <p:spPr>
          <a:xfrm>
            <a:off x="11765620" y="2305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Multiplication Sign 218">
            <a:extLst>
              <a:ext uri="{FF2B5EF4-FFF2-40B4-BE49-F238E27FC236}">
                <a16:creationId xmlns:a16="http://schemas.microsoft.com/office/drawing/2014/main" id="{5FE7E6B0-53FC-48D2-B6D4-8D62CA03E385}"/>
              </a:ext>
            </a:extLst>
          </p:cNvPr>
          <p:cNvSpPr/>
          <p:nvPr/>
        </p:nvSpPr>
        <p:spPr>
          <a:xfrm>
            <a:off x="11477868" y="2299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Multiplication Sign 219">
            <a:extLst>
              <a:ext uri="{FF2B5EF4-FFF2-40B4-BE49-F238E27FC236}">
                <a16:creationId xmlns:a16="http://schemas.microsoft.com/office/drawing/2014/main" id="{D85BB4AD-CE48-4DDB-BC59-9909103F76FC}"/>
              </a:ext>
            </a:extLst>
          </p:cNvPr>
          <p:cNvSpPr/>
          <p:nvPr/>
        </p:nvSpPr>
        <p:spPr>
          <a:xfrm>
            <a:off x="10020299" y="30064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Multiplication Sign 220">
            <a:extLst>
              <a:ext uri="{FF2B5EF4-FFF2-40B4-BE49-F238E27FC236}">
                <a16:creationId xmlns:a16="http://schemas.microsoft.com/office/drawing/2014/main" id="{CF317DBA-B7F1-4129-8B25-D8BE686F042A}"/>
              </a:ext>
            </a:extLst>
          </p:cNvPr>
          <p:cNvSpPr/>
          <p:nvPr/>
        </p:nvSpPr>
        <p:spPr>
          <a:xfrm>
            <a:off x="9868227"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Multiplication Sign 221">
            <a:extLst>
              <a:ext uri="{FF2B5EF4-FFF2-40B4-BE49-F238E27FC236}">
                <a16:creationId xmlns:a16="http://schemas.microsoft.com/office/drawing/2014/main" id="{930123F5-74D7-4D2E-9008-E15EC067E0DA}"/>
              </a:ext>
            </a:extLst>
          </p:cNvPr>
          <p:cNvSpPr/>
          <p:nvPr/>
        </p:nvSpPr>
        <p:spPr>
          <a:xfrm>
            <a:off x="9555287" y="30416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Multiplication Sign 222">
            <a:extLst>
              <a:ext uri="{FF2B5EF4-FFF2-40B4-BE49-F238E27FC236}">
                <a16:creationId xmlns:a16="http://schemas.microsoft.com/office/drawing/2014/main" id="{837BD27C-7A64-4609-BCE0-AE0571C5074B}"/>
              </a:ext>
            </a:extLst>
          </p:cNvPr>
          <p:cNvSpPr/>
          <p:nvPr/>
        </p:nvSpPr>
        <p:spPr>
          <a:xfrm>
            <a:off x="10282113"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Multiplication Sign 223">
            <a:extLst>
              <a:ext uri="{FF2B5EF4-FFF2-40B4-BE49-F238E27FC236}">
                <a16:creationId xmlns:a16="http://schemas.microsoft.com/office/drawing/2014/main" id="{6B140E79-D412-48F9-8798-25B8DCD14F86}"/>
              </a:ext>
            </a:extLst>
          </p:cNvPr>
          <p:cNvSpPr/>
          <p:nvPr/>
        </p:nvSpPr>
        <p:spPr>
          <a:xfrm>
            <a:off x="9695962" y="28697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Multiplication Sign 224">
            <a:extLst>
              <a:ext uri="{FF2B5EF4-FFF2-40B4-BE49-F238E27FC236}">
                <a16:creationId xmlns:a16="http://schemas.microsoft.com/office/drawing/2014/main" id="{D49950CF-E17C-43B2-A18D-2AADE90A7AB6}"/>
              </a:ext>
            </a:extLst>
          </p:cNvPr>
          <p:cNvSpPr/>
          <p:nvPr/>
        </p:nvSpPr>
        <p:spPr>
          <a:xfrm>
            <a:off x="10259145" y="2650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Multiplication Sign 225">
            <a:extLst>
              <a:ext uri="{FF2B5EF4-FFF2-40B4-BE49-F238E27FC236}">
                <a16:creationId xmlns:a16="http://schemas.microsoft.com/office/drawing/2014/main" id="{FEC02DFB-8E27-4282-898E-AAB31294DFA3}"/>
              </a:ext>
            </a:extLst>
          </p:cNvPr>
          <p:cNvSpPr/>
          <p:nvPr/>
        </p:nvSpPr>
        <p:spPr>
          <a:xfrm>
            <a:off x="10390113" y="2758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Multiplication Sign 226">
            <a:extLst>
              <a:ext uri="{FF2B5EF4-FFF2-40B4-BE49-F238E27FC236}">
                <a16:creationId xmlns:a16="http://schemas.microsoft.com/office/drawing/2014/main" id="{8E70C334-5858-4595-8DCD-4F3EFA1A2813}"/>
              </a:ext>
            </a:extLst>
          </p:cNvPr>
          <p:cNvSpPr/>
          <p:nvPr/>
        </p:nvSpPr>
        <p:spPr>
          <a:xfrm>
            <a:off x="10102361" y="2752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Multiplication Sign 227">
            <a:extLst>
              <a:ext uri="{FF2B5EF4-FFF2-40B4-BE49-F238E27FC236}">
                <a16:creationId xmlns:a16="http://schemas.microsoft.com/office/drawing/2014/main" id="{203BC651-87F1-42B6-8E2D-B78257504AF8}"/>
              </a:ext>
            </a:extLst>
          </p:cNvPr>
          <p:cNvSpPr/>
          <p:nvPr/>
        </p:nvSpPr>
        <p:spPr>
          <a:xfrm>
            <a:off x="9848361" y="3436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Multiplication Sign 228">
            <a:extLst>
              <a:ext uri="{FF2B5EF4-FFF2-40B4-BE49-F238E27FC236}">
                <a16:creationId xmlns:a16="http://schemas.microsoft.com/office/drawing/2014/main" id="{C51230E2-AEAA-4AD9-A928-FDB6A5653B04}"/>
              </a:ext>
            </a:extLst>
          </p:cNvPr>
          <p:cNvSpPr/>
          <p:nvPr/>
        </p:nvSpPr>
        <p:spPr>
          <a:xfrm>
            <a:off x="9696289"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Multiplication Sign 229">
            <a:extLst>
              <a:ext uri="{FF2B5EF4-FFF2-40B4-BE49-F238E27FC236}">
                <a16:creationId xmlns:a16="http://schemas.microsoft.com/office/drawing/2014/main" id="{CBD3D96A-6731-4261-9783-11957F7FF25F}"/>
              </a:ext>
            </a:extLst>
          </p:cNvPr>
          <p:cNvSpPr/>
          <p:nvPr/>
        </p:nvSpPr>
        <p:spPr>
          <a:xfrm>
            <a:off x="9383349" y="34715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Multiplication Sign 230">
            <a:extLst>
              <a:ext uri="{FF2B5EF4-FFF2-40B4-BE49-F238E27FC236}">
                <a16:creationId xmlns:a16="http://schemas.microsoft.com/office/drawing/2014/main" id="{B4D943F0-E5CF-41D8-93BB-B2744508BF55}"/>
              </a:ext>
            </a:extLst>
          </p:cNvPr>
          <p:cNvSpPr/>
          <p:nvPr/>
        </p:nvSpPr>
        <p:spPr>
          <a:xfrm>
            <a:off x="10110175"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Multiplication Sign 231">
            <a:extLst>
              <a:ext uri="{FF2B5EF4-FFF2-40B4-BE49-F238E27FC236}">
                <a16:creationId xmlns:a16="http://schemas.microsoft.com/office/drawing/2014/main" id="{2C86B87E-47CA-4101-A9B0-AD00D899BB90}"/>
              </a:ext>
            </a:extLst>
          </p:cNvPr>
          <p:cNvSpPr/>
          <p:nvPr/>
        </p:nvSpPr>
        <p:spPr>
          <a:xfrm>
            <a:off x="9524024" y="3299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Multiplication Sign 232">
            <a:extLst>
              <a:ext uri="{FF2B5EF4-FFF2-40B4-BE49-F238E27FC236}">
                <a16:creationId xmlns:a16="http://schemas.microsoft.com/office/drawing/2014/main" id="{EB70FE55-1467-4396-BC9C-F11415C0BA0C}"/>
              </a:ext>
            </a:extLst>
          </p:cNvPr>
          <p:cNvSpPr/>
          <p:nvPr/>
        </p:nvSpPr>
        <p:spPr>
          <a:xfrm>
            <a:off x="10087207" y="3080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Multiplication Sign 233">
            <a:extLst>
              <a:ext uri="{FF2B5EF4-FFF2-40B4-BE49-F238E27FC236}">
                <a16:creationId xmlns:a16="http://schemas.microsoft.com/office/drawing/2014/main" id="{ACCBA0FD-805D-40C4-A99E-F89C62FFA158}"/>
              </a:ext>
            </a:extLst>
          </p:cNvPr>
          <p:cNvSpPr/>
          <p:nvPr/>
        </p:nvSpPr>
        <p:spPr>
          <a:xfrm>
            <a:off x="10218175" y="3188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Multiplication Sign 234">
            <a:extLst>
              <a:ext uri="{FF2B5EF4-FFF2-40B4-BE49-F238E27FC236}">
                <a16:creationId xmlns:a16="http://schemas.microsoft.com/office/drawing/2014/main" id="{150EAF45-8A52-418F-ACC6-78745D301C71}"/>
              </a:ext>
            </a:extLst>
          </p:cNvPr>
          <p:cNvSpPr/>
          <p:nvPr/>
        </p:nvSpPr>
        <p:spPr>
          <a:xfrm>
            <a:off x="9930423" y="31823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Multiplication Sign 235">
            <a:extLst>
              <a:ext uri="{FF2B5EF4-FFF2-40B4-BE49-F238E27FC236}">
                <a16:creationId xmlns:a16="http://schemas.microsoft.com/office/drawing/2014/main" id="{CCEB5495-2F12-4627-BBAD-C452F0577822}"/>
              </a:ext>
            </a:extLst>
          </p:cNvPr>
          <p:cNvSpPr/>
          <p:nvPr/>
        </p:nvSpPr>
        <p:spPr>
          <a:xfrm>
            <a:off x="8617436" y="21116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Multiplication Sign 236">
            <a:extLst>
              <a:ext uri="{FF2B5EF4-FFF2-40B4-BE49-F238E27FC236}">
                <a16:creationId xmlns:a16="http://schemas.microsoft.com/office/drawing/2014/main" id="{91A5F041-E4D3-4299-8340-435BA4C9697A}"/>
              </a:ext>
            </a:extLst>
          </p:cNvPr>
          <p:cNvSpPr/>
          <p:nvPr/>
        </p:nvSpPr>
        <p:spPr>
          <a:xfrm>
            <a:off x="8347803" y="2295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Multiplication Sign 237">
            <a:extLst>
              <a:ext uri="{FF2B5EF4-FFF2-40B4-BE49-F238E27FC236}">
                <a16:creationId xmlns:a16="http://schemas.microsoft.com/office/drawing/2014/main" id="{7CCEE61C-FD49-45A7-B686-536058429066}"/>
              </a:ext>
            </a:extLst>
          </p:cNvPr>
          <p:cNvSpPr/>
          <p:nvPr/>
        </p:nvSpPr>
        <p:spPr>
          <a:xfrm>
            <a:off x="8465364"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Multiplication Sign 238">
            <a:extLst>
              <a:ext uri="{FF2B5EF4-FFF2-40B4-BE49-F238E27FC236}">
                <a16:creationId xmlns:a16="http://schemas.microsoft.com/office/drawing/2014/main" id="{A0624928-EE47-47DD-B531-7CCAD599E141}"/>
              </a:ext>
            </a:extLst>
          </p:cNvPr>
          <p:cNvSpPr/>
          <p:nvPr/>
        </p:nvSpPr>
        <p:spPr>
          <a:xfrm>
            <a:off x="8152424" y="21468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Multiplication Sign 239">
            <a:extLst>
              <a:ext uri="{FF2B5EF4-FFF2-40B4-BE49-F238E27FC236}">
                <a16:creationId xmlns:a16="http://schemas.microsoft.com/office/drawing/2014/main" id="{3648FF00-A79C-4123-948F-3096F3AC200E}"/>
              </a:ext>
            </a:extLst>
          </p:cNvPr>
          <p:cNvSpPr/>
          <p:nvPr/>
        </p:nvSpPr>
        <p:spPr>
          <a:xfrm>
            <a:off x="8879250"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Multiplication Sign 240">
            <a:extLst>
              <a:ext uri="{FF2B5EF4-FFF2-40B4-BE49-F238E27FC236}">
                <a16:creationId xmlns:a16="http://schemas.microsoft.com/office/drawing/2014/main" id="{82CBE854-3C21-4B96-9A16-90D0661E148B}"/>
              </a:ext>
            </a:extLst>
          </p:cNvPr>
          <p:cNvSpPr/>
          <p:nvPr/>
        </p:nvSpPr>
        <p:spPr>
          <a:xfrm>
            <a:off x="8293099" y="19748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Multiplication Sign 241">
            <a:extLst>
              <a:ext uri="{FF2B5EF4-FFF2-40B4-BE49-F238E27FC236}">
                <a16:creationId xmlns:a16="http://schemas.microsoft.com/office/drawing/2014/main" id="{E9447321-6A82-4603-90A2-DCB444814D88}"/>
              </a:ext>
            </a:extLst>
          </p:cNvPr>
          <p:cNvSpPr/>
          <p:nvPr/>
        </p:nvSpPr>
        <p:spPr>
          <a:xfrm>
            <a:off x="8856282" y="1756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Multiplication Sign 242">
            <a:extLst>
              <a:ext uri="{FF2B5EF4-FFF2-40B4-BE49-F238E27FC236}">
                <a16:creationId xmlns:a16="http://schemas.microsoft.com/office/drawing/2014/main" id="{867243DA-3C5A-4ED4-A014-03C2E6D35C42}"/>
              </a:ext>
            </a:extLst>
          </p:cNvPr>
          <p:cNvSpPr/>
          <p:nvPr/>
        </p:nvSpPr>
        <p:spPr>
          <a:xfrm>
            <a:off x="8969605" y="21604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Multiplication Sign 243">
            <a:extLst>
              <a:ext uri="{FF2B5EF4-FFF2-40B4-BE49-F238E27FC236}">
                <a16:creationId xmlns:a16="http://schemas.microsoft.com/office/drawing/2014/main" id="{816C68B1-8CCC-4305-A860-814720162013}"/>
              </a:ext>
            </a:extLst>
          </p:cNvPr>
          <p:cNvSpPr/>
          <p:nvPr/>
        </p:nvSpPr>
        <p:spPr>
          <a:xfrm>
            <a:off x="8987250" y="1864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Multiplication Sign 244">
            <a:extLst>
              <a:ext uri="{FF2B5EF4-FFF2-40B4-BE49-F238E27FC236}">
                <a16:creationId xmlns:a16="http://schemas.microsoft.com/office/drawing/2014/main" id="{CC43AFAD-DA5D-472D-A76A-DC8F6C390DB3}"/>
              </a:ext>
            </a:extLst>
          </p:cNvPr>
          <p:cNvSpPr/>
          <p:nvPr/>
        </p:nvSpPr>
        <p:spPr>
          <a:xfrm>
            <a:off x="8699498" y="1857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Multiplication Sign 245">
            <a:extLst>
              <a:ext uri="{FF2B5EF4-FFF2-40B4-BE49-F238E27FC236}">
                <a16:creationId xmlns:a16="http://schemas.microsoft.com/office/drawing/2014/main" id="{3C2C4980-C9B1-4A88-A12F-61CF8ED3D4AD}"/>
              </a:ext>
            </a:extLst>
          </p:cNvPr>
          <p:cNvSpPr/>
          <p:nvPr/>
        </p:nvSpPr>
        <p:spPr>
          <a:xfrm>
            <a:off x="8769836" y="22640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Multiplication Sign 246">
            <a:extLst>
              <a:ext uri="{FF2B5EF4-FFF2-40B4-BE49-F238E27FC236}">
                <a16:creationId xmlns:a16="http://schemas.microsoft.com/office/drawing/2014/main" id="{10184CD1-A2A1-47D4-B9F0-6F6A267AC1B6}"/>
              </a:ext>
            </a:extLst>
          </p:cNvPr>
          <p:cNvSpPr/>
          <p:nvPr/>
        </p:nvSpPr>
        <p:spPr>
          <a:xfrm>
            <a:off x="8578352" y="23536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Multiplication Sign 247">
            <a:extLst>
              <a:ext uri="{FF2B5EF4-FFF2-40B4-BE49-F238E27FC236}">
                <a16:creationId xmlns:a16="http://schemas.microsoft.com/office/drawing/2014/main" id="{344ACAD7-A12A-401B-8B8B-9FE572631FDF}"/>
              </a:ext>
            </a:extLst>
          </p:cNvPr>
          <p:cNvSpPr/>
          <p:nvPr/>
        </p:nvSpPr>
        <p:spPr>
          <a:xfrm>
            <a:off x="8597898" y="16231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Multiplication Sign 248">
            <a:extLst>
              <a:ext uri="{FF2B5EF4-FFF2-40B4-BE49-F238E27FC236}">
                <a16:creationId xmlns:a16="http://schemas.microsoft.com/office/drawing/2014/main" id="{C60B05A5-4E57-476C-96CA-466864717BCB}"/>
              </a:ext>
            </a:extLst>
          </p:cNvPr>
          <p:cNvSpPr/>
          <p:nvPr/>
        </p:nvSpPr>
        <p:spPr>
          <a:xfrm>
            <a:off x="8445826"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Multiplication Sign 249">
            <a:extLst>
              <a:ext uri="{FF2B5EF4-FFF2-40B4-BE49-F238E27FC236}">
                <a16:creationId xmlns:a16="http://schemas.microsoft.com/office/drawing/2014/main" id="{30F2E72C-03EB-4EBC-9611-D9E9DD59674D}"/>
              </a:ext>
            </a:extLst>
          </p:cNvPr>
          <p:cNvSpPr/>
          <p:nvPr/>
        </p:nvSpPr>
        <p:spPr>
          <a:xfrm>
            <a:off x="8132886" y="16583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Multiplication Sign 250">
            <a:extLst>
              <a:ext uri="{FF2B5EF4-FFF2-40B4-BE49-F238E27FC236}">
                <a16:creationId xmlns:a16="http://schemas.microsoft.com/office/drawing/2014/main" id="{EC8D5514-8D43-4F93-AF47-ACBF8E33FA86}"/>
              </a:ext>
            </a:extLst>
          </p:cNvPr>
          <p:cNvSpPr/>
          <p:nvPr/>
        </p:nvSpPr>
        <p:spPr>
          <a:xfrm>
            <a:off x="8859712"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Multiplication Sign 251">
            <a:extLst>
              <a:ext uri="{FF2B5EF4-FFF2-40B4-BE49-F238E27FC236}">
                <a16:creationId xmlns:a16="http://schemas.microsoft.com/office/drawing/2014/main" id="{CFB4E1D3-0CFB-4DE6-B05E-11465632F501}"/>
              </a:ext>
            </a:extLst>
          </p:cNvPr>
          <p:cNvSpPr/>
          <p:nvPr/>
        </p:nvSpPr>
        <p:spPr>
          <a:xfrm>
            <a:off x="8273561" y="14864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Multiplication Sign 252">
            <a:extLst>
              <a:ext uri="{FF2B5EF4-FFF2-40B4-BE49-F238E27FC236}">
                <a16:creationId xmlns:a16="http://schemas.microsoft.com/office/drawing/2014/main" id="{FDFB8E19-87D9-4D0B-959A-A1C7BA847A24}"/>
              </a:ext>
            </a:extLst>
          </p:cNvPr>
          <p:cNvSpPr/>
          <p:nvPr/>
        </p:nvSpPr>
        <p:spPr>
          <a:xfrm>
            <a:off x="8836744" y="1267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Multiplication Sign 253">
            <a:extLst>
              <a:ext uri="{FF2B5EF4-FFF2-40B4-BE49-F238E27FC236}">
                <a16:creationId xmlns:a16="http://schemas.microsoft.com/office/drawing/2014/main" id="{6488E9A0-B3D1-4F74-A31C-A7954A5B1E21}"/>
              </a:ext>
            </a:extLst>
          </p:cNvPr>
          <p:cNvSpPr/>
          <p:nvPr/>
        </p:nvSpPr>
        <p:spPr>
          <a:xfrm>
            <a:off x="8967712" y="1375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Multiplication Sign 254">
            <a:extLst>
              <a:ext uri="{FF2B5EF4-FFF2-40B4-BE49-F238E27FC236}">
                <a16:creationId xmlns:a16="http://schemas.microsoft.com/office/drawing/2014/main" id="{3CD415A0-574F-4D56-9D24-8F09C905963E}"/>
              </a:ext>
            </a:extLst>
          </p:cNvPr>
          <p:cNvSpPr/>
          <p:nvPr/>
        </p:nvSpPr>
        <p:spPr>
          <a:xfrm>
            <a:off x="8679960" y="13691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Multiplication Sign 255">
            <a:extLst>
              <a:ext uri="{FF2B5EF4-FFF2-40B4-BE49-F238E27FC236}">
                <a16:creationId xmlns:a16="http://schemas.microsoft.com/office/drawing/2014/main" id="{4D6D2EFC-1DF6-4F54-B316-EAE27CCFD6B7}"/>
              </a:ext>
            </a:extLst>
          </p:cNvPr>
          <p:cNvSpPr/>
          <p:nvPr/>
        </p:nvSpPr>
        <p:spPr>
          <a:xfrm>
            <a:off x="8379070" y="24750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Multiplication Sign 256">
            <a:extLst>
              <a:ext uri="{FF2B5EF4-FFF2-40B4-BE49-F238E27FC236}">
                <a16:creationId xmlns:a16="http://schemas.microsoft.com/office/drawing/2014/main" id="{363F14DF-AA8A-435D-A024-7370B9F0718D}"/>
              </a:ext>
            </a:extLst>
          </p:cNvPr>
          <p:cNvSpPr/>
          <p:nvPr/>
        </p:nvSpPr>
        <p:spPr>
          <a:xfrm>
            <a:off x="8226998"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Multiplication Sign 257">
            <a:extLst>
              <a:ext uri="{FF2B5EF4-FFF2-40B4-BE49-F238E27FC236}">
                <a16:creationId xmlns:a16="http://schemas.microsoft.com/office/drawing/2014/main" id="{CD17E3F2-3090-401F-9980-CF785CB08D11}"/>
              </a:ext>
            </a:extLst>
          </p:cNvPr>
          <p:cNvSpPr/>
          <p:nvPr/>
        </p:nvSpPr>
        <p:spPr>
          <a:xfrm>
            <a:off x="7914058" y="25102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Multiplication Sign 258">
            <a:extLst>
              <a:ext uri="{FF2B5EF4-FFF2-40B4-BE49-F238E27FC236}">
                <a16:creationId xmlns:a16="http://schemas.microsoft.com/office/drawing/2014/main" id="{DE535852-FB7B-457E-85D2-3D66FC3C7F2F}"/>
              </a:ext>
            </a:extLst>
          </p:cNvPr>
          <p:cNvSpPr/>
          <p:nvPr/>
        </p:nvSpPr>
        <p:spPr>
          <a:xfrm>
            <a:off x="8640884"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Multiplication Sign 259">
            <a:extLst>
              <a:ext uri="{FF2B5EF4-FFF2-40B4-BE49-F238E27FC236}">
                <a16:creationId xmlns:a16="http://schemas.microsoft.com/office/drawing/2014/main" id="{864B49D0-9D79-44C1-82B8-8BB1A309E3CA}"/>
              </a:ext>
            </a:extLst>
          </p:cNvPr>
          <p:cNvSpPr/>
          <p:nvPr/>
        </p:nvSpPr>
        <p:spPr>
          <a:xfrm>
            <a:off x="8054733" y="23382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Multiplication Sign 260">
            <a:extLst>
              <a:ext uri="{FF2B5EF4-FFF2-40B4-BE49-F238E27FC236}">
                <a16:creationId xmlns:a16="http://schemas.microsoft.com/office/drawing/2014/main" id="{18292EC4-1A2C-45F1-A4BF-03FB3FA0F7F0}"/>
              </a:ext>
            </a:extLst>
          </p:cNvPr>
          <p:cNvSpPr/>
          <p:nvPr/>
        </p:nvSpPr>
        <p:spPr>
          <a:xfrm>
            <a:off x="8617916" y="2119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Multiplication Sign 261">
            <a:extLst>
              <a:ext uri="{FF2B5EF4-FFF2-40B4-BE49-F238E27FC236}">
                <a16:creationId xmlns:a16="http://schemas.microsoft.com/office/drawing/2014/main" id="{1C6AD3BA-B24B-492A-89A1-EC766F91FA87}"/>
              </a:ext>
            </a:extLst>
          </p:cNvPr>
          <p:cNvSpPr/>
          <p:nvPr/>
        </p:nvSpPr>
        <p:spPr>
          <a:xfrm>
            <a:off x="8748884" y="2227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Multiplication Sign 262">
            <a:extLst>
              <a:ext uri="{FF2B5EF4-FFF2-40B4-BE49-F238E27FC236}">
                <a16:creationId xmlns:a16="http://schemas.microsoft.com/office/drawing/2014/main" id="{C51B539E-84F3-40D4-87B8-602475996B38}"/>
              </a:ext>
            </a:extLst>
          </p:cNvPr>
          <p:cNvSpPr/>
          <p:nvPr/>
        </p:nvSpPr>
        <p:spPr>
          <a:xfrm>
            <a:off x="8461132" y="22210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Multiplication Sign 263">
            <a:extLst>
              <a:ext uri="{FF2B5EF4-FFF2-40B4-BE49-F238E27FC236}">
                <a16:creationId xmlns:a16="http://schemas.microsoft.com/office/drawing/2014/main" id="{627C3AF1-6FCA-4386-AB4F-7513B4E52D0A}"/>
              </a:ext>
            </a:extLst>
          </p:cNvPr>
          <p:cNvSpPr/>
          <p:nvPr/>
        </p:nvSpPr>
        <p:spPr>
          <a:xfrm>
            <a:off x="8879252" y="27095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Multiplication Sign 264">
            <a:extLst>
              <a:ext uri="{FF2B5EF4-FFF2-40B4-BE49-F238E27FC236}">
                <a16:creationId xmlns:a16="http://schemas.microsoft.com/office/drawing/2014/main" id="{7537E65A-B158-4385-BD72-5ABE3A603E6E}"/>
              </a:ext>
            </a:extLst>
          </p:cNvPr>
          <p:cNvSpPr/>
          <p:nvPr/>
        </p:nvSpPr>
        <p:spPr>
          <a:xfrm>
            <a:off x="8727180"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Multiplication Sign 265">
            <a:extLst>
              <a:ext uri="{FF2B5EF4-FFF2-40B4-BE49-F238E27FC236}">
                <a16:creationId xmlns:a16="http://schemas.microsoft.com/office/drawing/2014/main" id="{6191E931-EBE1-4E39-A0AB-6C5FDDE1668D}"/>
              </a:ext>
            </a:extLst>
          </p:cNvPr>
          <p:cNvSpPr/>
          <p:nvPr/>
        </p:nvSpPr>
        <p:spPr>
          <a:xfrm>
            <a:off x="8414240" y="27446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Multiplication Sign 266">
            <a:extLst>
              <a:ext uri="{FF2B5EF4-FFF2-40B4-BE49-F238E27FC236}">
                <a16:creationId xmlns:a16="http://schemas.microsoft.com/office/drawing/2014/main" id="{9DBB2544-449B-43C2-99D0-4AAF564ABB4B}"/>
              </a:ext>
            </a:extLst>
          </p:cNvPr>
          <p:cNvSpPr/>
          <p:nvPr/>
        </p:nvSpPr>
        <p:spPr>
          <a:xfrm>
            <a:off x="9141066"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Multiplication Sign 267">
            <a:extLst>
              <a:ext uri="{FF2B5EF4-FFF2-40B4-BE49-F238E27FC236}">
                <a16:creationId xmlns:a16="http://schemas.microsoft.com/office/drawing/2014/main" id="{751B867A-82F8-49B0-8A42-F0BF6C2BD4F7}"/>
              </a:ext>
            </a:extLst>
          </p:cNvPr>
          <p:cNvSpPr/>
          <p:nvPr/>
        </p:nvSpPr>
        <p:spPr>
          <a:xfrm>
            <a:off x="8554915" y="25727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Multiplication Sign 268">
            <a:extLst>
              <a:ext uri="{FF2B5EF4-FFF2-40B4-BE49-F238E27FC236}">
                <a16:creationId xmlns:a16="http://schemas.microsoft.com/office/drawing/2014/main" id="{B59A2500-8CD0-477E-8B31-801A6A3C7EF0}"/>
              </a:ext>
            </a:extLst>
          </p:cNvPr>
          <p:cNvSpPr/>
          <p:nvPr/>
        </p:nvSpPr>
        <p:spPr>
          <a:xfrm>
            <a:off x="9118098" y="2353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Multiplication Sign 269">
            <a:extLst>
              <a:ext uri="{FF2B5EF4-FFF2-40B4-BE49-F238E27FC236}">
                <a16:creationId xmlns:a16="http://schemas.microsoft.com/office/drawing/2014/main" id="{1A498627-C323-47EC-B895-A765BB09FD1A}"/>
              </a:ext>
            </a:extLst>
          </p:cNvPr>
          <p:cNvSpPr/>
          <p:nvPr/>
        </p:nvSpPr>
        <p:spPr>
          <a:xfrm>
            <a:off x="9249066" y="2461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Multiplication Sign 270">
            <a:extLst>
              <a:ext uri="{FF2B5EF4-FFF2-40B4-BE49-F238E27FC236}">
                <a16:creationId xmlns:a16="http://schemas.microsoft.com/office/drawing/2014/main" id="{5E233349-3C2E-4746-AA31-95BB1F95BBB1}"/>
              </a:ext>
            </a:extLst>
          </p:cNvPr>
          <p:cNvSpPr/>
          <p:nvPr/>
        </p:nvSpPr>
        <p:spPr>
          <a:xfrm>
            <a:off x="8961314" y="24555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Multiplication Sign 271">
            <a:extLst>
              <a:ext uri="{FF2B5EF4-FFF2-40B4-BE49-F238E27FC236}">
                <a16:creationId xmlns:a16="http://schemas.microsoft.com/office/drawing/2014/main" id="{530BDAC0-AE26-44A4-9AA1-5A92E71EBB30}"/>
              </a:ext>
            </a:extLst>
          </p:cNvPr>
          <p:cNvSpPr/>
          <p:nvPr/>
        </p:nvSpPr>
        <p:spPr>
          <a:xfrm>
            <a:off x="9543556" y="20452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Multiplication Sign 272">
            <a:extLst>
              <a:ext uri="{FF2B5EF4-FFF2-40B4-BE49-F238E27FC236}">
                <a16:creationId xmlns:a16="http://schemas.microsoft.com/office/drawing/2014/main" id="{95540986-8DFE-4430-9351-90659B238778}"/>
              </a:ext>
            </a:extLst>
          </p:cNvPr>
          <p:cNvSpPr/>
          <p:nvPr/>
        </p:nvSpPr>
        <p:spPr>
          <a:xfrm>
            <a:off x="9391484"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Multiplication Sign 273">
            <a:extLst>
              <a:ext uri="{FF2B5EF4-FFF2-40B4-BE49-F238E27FC236}">
                <a16:creationId xmlns:a16="http://schemas.microsoft.com/office/drawing/2014/main" id="{6ECC9BAC-216C-41E4-B563-8FA7472A3B45}"/>
              </a:ext>
            </a:extLst>
          </p:cNvPr>
          <p:cNvSpPr/>
          <p:nvPr/>
        </p:nvSpPr>
        <p:spPr>
          <a:xfrm>
            <a:off x="9078544" y="20803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Multiplication Sign 274">
            <a:extLst>
              <a:ext uri="{FF2B5EF4-FFF2-40B4-BE49-F238E27FC236}">
                <a16:creationId xmlns:a16="http://schemas.microsoft.com/office/drawing/2014/main" id="{AD5F2D5C-61D7-432E-B208-3579D67DAB6B}"/>
              </a:ext>
            </a:extLst>
          </p:cNvPr>
          <p:cNvSpPr/>
          <p:nvPr/>
        </p:nvSpPr>
        <p:spPr>
          <a:xfrm>
            <a:off x="9805370"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Multiplication Sign 275">
            <a:extLst>
              <a:ext uri="{FF2B5EF4-FFF2-40B4-BE49-F238E27FC236}">
                <a16:creationId xmlns:a16="http://schemas.microsoft.com/office/drawing/2014/main" id="{5E26C048-767A-44F4-916D-05723F1F85BA}"/>
              </a:ext>
            </a:extLst>
          </p:cNvPr>
          <p:cNvSpPr/>
          <p:nvPr/>
        </p:nvSpPr>
        <p:spPr>
          <a:xfrm>
            <a:off x="9219219" y="19084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Multiplication Sign 276">
            <a:extLst>
              <a:ext uri="{FF2B5EF4-FFF2-40B4-BE49-F238E27FC236}">
                <a16:creationId xmlns:a16="http://schemas.microsoft.com/office/drawing/2014/main" id="{88B06C3A-6C32-4395-8CDB-4BC2AC8B87D6}"/>
              </a:ext>
            </a:extLst>
          </p:cNvPr>
          <p:cNvSpPr/>
          <p:nvPr/>
        </p:nvSpPr>
        <p:spPr>
          <a:xfrm>
            <a:off x="9782402" y="1689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Multiplication Sign 277">
            <a:extLst>
              <a:ext uri="{FF2B5EF4-FFF2-40B4-BE49-F238E27FC236}">
                <a16:creationId xmlns:a16="http://schemas.microsoft.com/office/drawing/2014/main" id="{78FC8279-9181-4667-9D91-23936F1B1920}"/>
              </a:ext>
            </a:extLst>
          </p:cNvPr>
          <p:cNvSpPr/>
          <p:nvPr/>
        </p:nvSpPr>
        <p:spPr>
          <a:xfrm>
            <a:off x="9913370" y="1797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Multiplication Sign 278">
            <a:extLst>
              <a:ext uri="{FF2B5EF4-FFF2-40B4-BE49-F238E27FC236}">
                <a16:creationId xmlns:a16="http://schemas.microsoft.com/office/drawing/2014/main" id="{2CD4BEA7-FE8A-40F0-BFFD-0681D6B99D8A}"/>
              </a:ext>
            </a:extLst>
          </p:cNvPr>
          <p:cNvSpPr/>
          <p:nvPr/>
        </p:nvSpPr>
        <p:spPr>
          <a:xfrm>
            <a:off x="9625618" y="17912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Multiplication Sign 279">
            <a:extLst>
              <a:ext uri="{FF2B5EF4-FFF2-40B4-BE49-F238E27FC236}">
                <a16:creationId xmlns:a16="http://schemas.microsoft.com/office/drawing/2014/main" id="{34355077-E924-47F5-B0BB-B824405C3EE0}"/>
              </a:ext>
            </a:extLst>
          </p:cNvPr>
          <p:cNvSpPr/>
          <p:nvPr/>
        </p:nvSpPr>
        <p:spPr>
          <a:xfrm>
            <a:off x="8801096" y="20530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Multiplication Sign 280">
            <a:extLst>
              <a:ext uri="{FF2B5EF4-FFF2-40B4-BE49-F238E27FC236}">
                <a16:creationId xmlns:a16="http://schemas.microsoft.com/office/drawing/2014/main" id="{40B48446-E88F-470C-8124-4B2C93B65499}"/>
              </a:ext>
            </a:extLst>
          </p:cNvPr>
          <p:cNvSpPr/>
          <p:nvPr/>
        </p:nvSpPr>
        <p:spPr>
          <a:xfrm>
            <a:off x="8649024"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Multiplication Sign 281">
            <a:extLst>
              <a:ext uri="{FF2B5EF4-FFF2-40B4-BE49-F238E27FC236}">
                <a16:creationId xmlns:a16="http://schemas.microsoft.com/office/drawing/2014/main" id="{9DC51DCB-4926-46F3-8787-E15104091E46}"/>
              </a:ext>
            </a:extLst>
          </p:cNvPr>
          <p:cNvSpPr/>
          <p:nvPr/>
        </p:nvSpPr>
        <p:spPr>
          <a:xfrm>
            <a:off x="8336084" y="20882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Multiplication Sign 282">
            <a:extLst>
              <a:ext uri="{FF2B5EF4-FFF2-40B4-BE49-F238E27FC236}">
                <a16:creationId xmlns:a16="http://schemas.microsoft.com/office/drawing/2014/main" id="{028728E7-AFA0-47BB-BCEB-8C63D6D4A6EF}"/>
              </a:ext>
            </a:extLst>
          </p:cNvPr>
          <p:cNvSpPr/>
          <p:nvPr/>
        </p:nvSpPr>
        <p:spPr>
          <a:xfrm>
            <a:off x="9062910"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Multiplication Sign 283">
            <a:extLst>
              <a:ext uri="{FF2B5EF4-FFF2-40B4-BE49-F238E27FC236}">
                <a16:creationId xmlns:a16="http://schemas.microsoft.com/office/drawing/2014/main" id="{A1D85657-6683-417B-93F1-DEE814035308}"/>
              </a:ext>
            </a:extLst>
          </p:cNvPr>
          <p:cNvSpPr/>
          <p:nvPr/>
        </p:nvSpPr>
        <p:spPr>
          <a:xfrm>
            <a:off x="8476759" y="19162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Multiplication Sign 284">
            <a:extLst>
              <a:ext uri="{FF2B5EF4-FFF2-40B4-BE49-F238E27FC236}">
                <a16:creationId xmlns:a16="http://schemas.microsoft.com/office/drawing/2014/main" id="{72237D59-9DCA-46C8-AB5E-AD0CD7952EC2}"/>
              </a:ext>
            </a:extLst>
          </p:cNvPr>
          <p:cNvSpPr/>
          <p:nvPr/>
        </p:nvSpPr>
        <p:spPr>
          <a:xfrm>
            <a:off x="9039942" y="1697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Multiplication Sign 285">
            <a:extLst>
              <a:ext uri="{FF2B5EF4-FFF2-40B4-BE49-F238E27FC236}">
                <a16:creationId xmlns:a16="http://schemas.microsoft.com/office/drawing/2014/main" id="{1216AA34-28FF-48FE-9D19-D9AE89A17985}"/>
              </a:ext>
            </a:extLst>
          </p:cNvPr>
          <p:cNvSpPr/>
          <p:nvPr/>
        </p:nvSpPr>
        <p:spPr>
          <a:xfrm>
            <a:off x="9170910" y="1805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Multiplication Sign 286">
            <a:extLst>
              <a:ext uri="{FF2B5EF4-FFF2-40B4-BE49-F238E27FC236}">
                <a16:creationId xmlns:a16="http://schemas.microsoft.com/office/drawing/2014/main" id="{E66D73C2-847A-43D6-836B-EF5815D47468}"/>
              </a:ext>
            </a:extLst>
          </p:cNvPr>
          <p:cNvSpPr/>
          <p:nvPr/>
        </p:nvSpPr>
        <p:spPr>
          <a:xfrm>
            <a:off x="8883158" y="1799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Multiplication Sign 287">
            <a:extLst>
              <a:ext uri="{FF2B5EF4-FFF2-40B4-BE49-F238E27FC236}">
                <a16:creationId xmlns:a16="http://schemas.microsoft.com/office/drawing/2014/main" id="{24FCE9A0-97C5-4305-9C7D-6A0C93E92ED9}"/>
              </a:ext>
            </a:extLst>
          </p:cNvPr>
          <p:cNvSpPr/>
          <p:nvPr/>
        </p:nvSpPr>
        <p:spPr>
          <a:xfrm>
            <a:off x="9504484" y="19045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Multiplication Sign 288">
            <a:extLst>
              <a:ext uri="{FF2B5EF4-FFF2-40B4-BE49-F238E27FC236}">
                <a16:creationId xmlns:a16="http://schemas.microsoft.com/office/drawing/2014/main" id="{8286D7DE-7BB8-4473-87FB-4844FFFC0725}"/>
              </a:ext>
            </a:extLst>
          </p:cNvPr>
          <p:cNvSpPr/>
          <p:nvPr/>
        </p:nvSpPr>
        <p:spPr>
          <a:xfrm>
            <a:off x="9352412"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Multiplication Sign 289">
            <a:extLst>
              <a:ext uri="{FF2B5EF4-FFF2-40B4-BE49-F238E27FC236}">
                <a16:creationId xmlns:a16="http://schemas.microsoft.com/office/drawing/2014/main" id="{71ED2334-CB4F-427C-A4DA-80BEED63AB39}"/>
              </a:ext>
            </a:extLst>
          </p:cNvPr>
          <p:cNvSpPr/>
          <p:nvPr/>
        </p:nvSpPr>
        <p:spPr>
          <a:xfrm>
            <a:off x="9039472" y="1939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Multiplication Sign 290">
            <a:extLst>
              <a:ext uri="{FF2B5EF4-FFF2-40B4-BE49-F238E27FC236}">
                <a16:creationId xmlns:a16="http://schemas.microsoft.com/office/drawing/2014/main" id="{3647FB25-92EA-4326-A33C-95C6B48B43F6}"/>
              </a:ext>
            </a:extLst>
          </p:cNvPr>
          <p:cNvSpPr/>
          <p:nvPr/>
        </p:nvSpPr>
        <p:spPr>
          <a:xfrm>
            <a:off x="9766298"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Multiplication Sign 291">
            <a:extLst>
              <a:ext uri="{FF2B5EF4-FFF2-40B4-BE49-F238E27FC236}">
                <a16:creationId xmlns:a16="http://schemas.microsoft.com/office/drawing/2014/main" id="{769DEF76-C39F-42EC-84B4-320D99763659}"/>
              </a:ext>
            </a:extLst>
          </p:cNvPr>
          <p:cNvSpPr/>
          <p:nvPr/>
        </p:nvSpPr>
        <p:spPr>
          <a:xfrm>
            <a:off x="9180147" y="1767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Multiplication Sign 292">
            <a:extLst>
              <a:ext uri="{FF2B5EF4-FFF2-40B4-BE49-F238E27FC236}">
                <a16:creationId xmlns:a16="http://schemas.microsoft.com/office/drawing/2014/main" id="{5E98FF7B-8274-45B3-98F6-65A8B9287D5D}"/>
              </a:ext>
            </a:extLst>
          </p:cNvPr>
          <p:cNvSpPr/>
          <p:nvPr/>
        </p:nvSpPr>
        <p:spPr>
          <a:xfrm>
            <a:off x="9743330" y="1548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Multiplication Sign 293">
            <a:extLst>
              <a:ext uri="{FF2B5EF4-FFF2-40B4-BE49-F238E27FC236}">
                <a16:creationId xmlns:a16="http://schemas.microsoft.com/office/drawing/2014/main" id="{2C95A124-ED6B-4BA9-AA19-36C939C0417E}"/>
              </a:ext>
            </a:extLst>
          </p:cNvPr>
          <p:cNvSpPr/>
          <p:nvPr/>
        </p:nvSpPr>
        <p:spPr>
          <a:xfrm>
            <a:off x="9874298" y="1656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Multiplication Sign 294">
            <a:extLst>
              <a:ext uri="{FF2B5EF4-FFF2-40B4-BE49-F238E27FC236}">
                <a16:creationId xmlns:a16="http://schemas.microsoft.com/office/drawing/2014/main" id="{19107F89-7412-4F82-9B2B-E21414E2AB2E}"/>
              </a:ext>
            </a:extLst>
          </p:cNvPr>
          <p:cNvSpPr/>
          <p:nvPr/>
        </p:nvSpPr>
        <p:spPr>
          <a:xfrm>
            <a:off x="9586546" y="16505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Multiplication Sign 295">
            <a:extLst>
              <a:ext uri="{FF2B5EF4-FFF2-40B4-BE49-F238E27FC236}">
                <a16:creationId xmlns:a16="http://schemas.microsoft.com/office/drawing/2014/main" id="{28BCAA2C-45EA-4B7F-BB82-BD418037C8EE}"/>
              </a:ext>
            </a:extLst>
          </p:cNvPr>
          <p:cNvSpPr/>
          <p:nvPr/>
        </p:nvSpPr>
        <p:spPr>
          <a:xfrm>
            <a:off x="9762389" y="238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Multiplication Sign 296">
            <a:extLst>
              <a:ext uri="{FF2B5EF4-FFF2-40B4-BE49-F238E27FC236}">
                <a16:creationId xmlns:a16="http://schemas.microsoft.com/office/drawing/2014/main" id="{44A1D27B-B86B-4882-BB42-69130E94C68E}"/>
              </a:ext>
            </a:extLst>
          </p:cNvPr>
          <p:cNvSpPr/>
          <p:nvPr/>
        </p:nvSpPr>
        <p:spPr>
          <a:xfrm>
            <a:off x="9610317"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Multiplication Sign 297">
            <a:extLst>
              <a:ext uri="{FF2B5EF4-FFF2-40B4-BE49-F238E27FC236}">
                <a16:creationId xmlns:a16="http://schemas.microsoft.com/office/drawing/2014/main" id="{981886A6-5211-450D-8DCE-3DFFDDD95776}"/>
              </a:ext>
            </a:extLst>
          </p:cNvPr>
          <p:cNvSpPr/>
          <p:nvPr/>
        </p:nvSpPr>
        <p:spPr>
          <a:xfrm>
            <a:off x="9297377" y="24164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Multiplication Sign 298">
            <a:extLst>
              <a:ext uri="{FF2B5EF4-FFF2-40B4-BE49-F238E27FC236}">
                <a16:creationId xmlns:a16="http://schemas.microsoft.com/office/drawing/2014/main" id="{EAD83BFE-42C2-4EB7-9D05-C0B295C27688}"/>
              </a:ext>
            </a:extLst>
          </p:cNvPr>
          <p:cNvSpPr/>
          <p:nvPr/>
        </p:nvSpPr>
        <p:spPr>
          <a:xfrm>
            <a:off x="10024203"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Multiplication Sign 299">
            <a:extLst>
              <a:ext uri="{FF2B5EF4-FFF2-40B4-BE49-F238E27FC236}">
                <a16:creationId xmlns:a16="http://schemas.microsoft.com/office/drawing/2014/main" id="{21E7B846-4140-43EE-95B1-C2ADE2F8753A}"/>
              </a:ext>
            </a:extLst>
          </p:cNvPr>
          <p:cNvSpPr/>
          <p:nvPr/>
        </p:nvSpPr>
        <p:spPr>
          <a:xfrm>
            <a:off x="9438052" y="22445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Multiplication Sign 300">
            <a:extLst>
              <a:ext uri="{FF2B5EF4-FFF2-40B4-BE49-F238E27FC236}">
                <a16:creationId xmlns:a16="http://schemas.microsoft.com/office/drawing/2014/main" id="{74750D1E-D857-4D70-BB07-F397FFF10E11}"/>
              </a:ext>
            </a:extLst>
          </p:cNvPr>
          <p:cNvSpPr/>
          <p:nvPr/>
        </p:nvSpPr>
        <p:spPr>
          <a:xfrm>
            <a:off x="10001235" y="2025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Multiplication Sign 301">
            <a:extLst>
              <a:ext uri="{FF2B5EF4-FFF2-40B4-BE49-F238E27FC236}">
                <a16:creationId xmlns:a16="http://schemas.microsoft.com/office/drawing/2014/main" id="{9857F66B-36BF-4C2D-A847-C22F6A5F984D}"/>
              </a:ext>
            </a:extLst>
          </p:cNvPr>
          <p:cNvSpPr/>
          <p:nvPr/>
        </p:nvSpPr>
        <p:spPr>
          <a:xfrm>
            <a:off x="10132203" y="2133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Multiplication Sign 302">
            <a:extLst>
              <a:ext uri="{FF2B5EF4-FFF2-40B4-BE49-F238E27FC236}">
                <a16:creationId xmlns:a16="http://schemas.microsoft.com/office/drawing/2014/main" id="{1B347A13-7920-46C7-AF08-5C75AFC667C9}"/>
              </a:ext>
            </a:extLst>
          </p:cNvPr>
          <p:cNvSpPr/>
          <p:nvPr/>
        </p:nvSpPr>
        <p:spPr>
          <a:xfrm>
            <a:off x="9844451" y="21272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Multiplication Sign 303">
            <a:extLst>
              <a:ext uri="{FF2B5EF4-FFF2-40B4-BE49-F238E27FC236}">
                <a16:creationId xmlns:a16="http://schemas.microsoft.com/office/drawing/2014/main" id="{69503BA2-114E-487F-B967-04ED1398F864}"/>
              </a:ext>
            </a:extLst>
          </p:cNvPr>
          <p:cNvSpPr/>
          <p:nvPr/>
        </p:nvSpPr>
        <p:spPr>
          <a:xfrm>
            <a:off x="10207864" y="17013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Multiplication Sign 304">
            <a:extLst>
              <a:ext uri="{FF2B5EF4-FFF2-40B4-BE49-F238E27FC236}">
                <a16:creationId xmlns:a16="http://schemas.microsoft.com/office/drawing/2014/main" id="{339A64E0-4AB2-45A3-A498-B25A0AB0ADE1}"/>
              </a:ext>
            </a:extLst>
          </p:cNvPr>
          <p:cNvSpPr/>
          <p:nvPr/>
        </p:nvSpPr>
        <p:spPr>
          <a:xfrm>
            <a:off x="10055792"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Multiplication Sign 305">
            <a:extLst>
              <a:ext uri="{FF2B5EF4-FFF2-40B4-BE49-F238E27FC236}">
                <a16:creationId xmlns:a16="http://schemas.microsoft.com/office/drawing/2014/main" id="{CE4B2E2F-9B36-4883-A4F6-037B1409E9E1}"/>
              </a:ext>
            </a:extLst>
          </p:cNvPr>
          <p:cNvSpPr/>
          <p:nvPr/>
        </p:nvSpPr>
        <p:spPr>
          <a:xfrm>
            <a:off x="9742852" y="1736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Multiplication Sign 306">
            <a:extLst>
              <a:ext uri="{FF2B5EF4-FFF2-40B4-BE49-F238E27FC236}">
                <a16:creationId xmlns:a16="http://schemas.microsoft.com/office/drawing/2014/main" id="{89D83B12-B1B3-4210-B0FC-5424D838ED4D}"/>
              </a:ext>
            </a:extLst>
          </p:cNvPr>
          <p:cNvSpPr/>
          <p:nvPr/>
        </p:nvSpPr>
        <p:spPr>
          <a:xfrm>
            <a:off x="10469678"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Multiplication Sign 307">
            <a:extLst>
              <a:ext uri="{FF2B5EF4-FFF2-40B4-BE49-F238E27FC236}">
                <a16:creationId xmlns:a16="http://schemas.microsoft.com/office/drawing/2014/main" id="{02E88D04-BFF3-43CF-810D-0FBE41D4D192}"/>
              </a:ext>
            </a:extLst>
          </p:cNvPr>
          <p:cNvSpPr/>
          <p:nvPr/>
        </p:nvSpPr>
        <p:spPr>
          <a:xfrm>
            <a:off x="9883527" y="1564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Multiplication Sign 308">
            <a:extLst>
              <a:ext uri="{FF2B5EF4-FFF2-40B4-BE49-F238E27FC236}">
                <a16:creationId xmlns:a16="http://schemas.microsoft.com/office/drawing/2014/main" id="{C3E535CF-A8D1-4BCD-9812-661F6783D05F}"/>
              </a:ext>
            </a:extLst>
          </p:cNvPr>
          <p:cNvSpPr/>
          <p:nvPr/>
        </p:nvSpPr>
        <p:spPr>
          <a:xfrm>
            <a:off x="10446710" y="1345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Multiplication Sign 309">
            <a:extLst>
              <a:ext uri="{FF2B5EF4-FFF2-40B4-BE49-F238E27FC236}">
                <a16:creationId xmlns:a16="http://schemas.microsoft.com/office/drawing/2014/main" id="{B92F7A08-610E-477B-BA18-03B3164B280D}"/>
              </a:ext>
            </a:extLst>
          </p:cNvPr>
          <p:cNvSpPr/>
          <p:nvPr/>
        </p:nvSpPr>
        <p:spPr>
          <a:xfrm>
            <a:off x="10577678" y="1453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Multiplication Sign 310">
            <a:extLst>
              <a:ext uri="{FF2B5EF4-FFF2-40B4-BE49-F238E27FC236}">
                <a16:creationId xmlns:a16="http://schemas.microsoft.com/office/drawing/2014/main" id="{37141C66-5041-4699-B87C-664442AE69E7}"/>
              </a:ext>
            </a:extLst>
          </p:cNvPr>
          <p:cNvSpPr/>
          <p:nvPr/>
        </p:nvSpPr>
        <p:spPr>
          <a:xfrm>
            <a:off x="10289926" y="14473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Multiplication Sign 311">
            <a:extLst>
              <a:ext uri="{FF2B5EF4-FFF2-40B4-BE49-F238E27FC236}">
                <a16:creationId xmlns:a16="http://schemas.microsoft.com/office/drawing/2014/main" id="{78330C72-2483-4900-8E2E-579B7A49B90C}"/>
              </a:ext>
            </a:extLst>
          </p:cNvPr>
          <p:cNvSpPr/>
          <p:nvPr/>
        </p:nvSpPr>
        <p:spPr>
          <a:xfrm>
            <a:off x="10317281" y="21780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Multiplication Sign 312">
            <a:extLst>
              <a:ext uri="{FF2B5EF4-FFF2-40B4-BE49-F238E27FC236}">
                <a16:creationId xmlns:a16="http://schemas.microsoft.com/office/drawing/2014/main" id="{35B45330-1627-4A24-8A6B-44F2EADB728F}"/>
              </a:ext>
            </a:extLst>
          </p:cNvPr>
          <p:cNvSpPr/>
          <p:nvPr/>
        </p:nvSpPr>
        <p:spPr>
          <a:xfrm>
            <a:off x="10165209"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Multiplication Sign 313">
            <a:extLst>
              <a:ext uri="{FF2B5EF4-FFF2-40B4-BE49-F238E27FC236}">
                <a16:creationId xmlns:a16="http://schemas.microsoft.com/office/drawing/2014/main" id="{7B0EE5A6-357F-4B95-A733-8F1D84FCAEF9}"/>
              </a:ext>
            </a:extLst>
          </p:cNvPr>
          <p:cNvSpPr/>
          <p:nvPr/>
        </p:nvSpPr>
        <p:spPr>
          <a:xfrm>
            <a:off x="9852269" y="22132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Multiplication Sign 314">
            <a:extLst>
              <a:ext uri="{FF2B5EF4-FFF2-40B4-BE49-F238E27FC236}">
                <a16:creationId xmlns:a16="http://schemas.microsoft.com/office/drawing/2014/main" id="{D1026A77-F1FE-4989-B6AB-FC2B55E85822}"/>
              </a:ext>
            </a:extLst>
          </p:cNvPr>
          <p:cNvSpPr/>
          <p:nvPr/>
        </p:nvSpPr>
        <p:spPr>
          <a:xfrm>
            <a:off x="10579095"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Multiplication Sign 315">
            <a:extLst>
              <a:ext uri="{FF2B5EF4-FFF2-40B4-BE49-F238E27FC236}">
                <a16:creationId xmlns:a16="http://schemas.microsoft.com/office/drawing/2014/main" id="{FBADE82A-E23F-42A6-AFFE-E38BBD9B9A8F}"/>
              </a:ext>
            </a:extLst>
          </p:cNvPr>
          <p:cNvSpPr/>
          <p:nvPr/>
        </p:nvSpPr>
        <p:spPr>
          <a:xfrm>
            <a:off x="9992944" y="2041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Multiplication Sign 316">
            <a:extLst>
              <a:ext uri="{FF2B5EF4-FFF2-40B4-BE49-F238E27FC236}">
                <a16:creationId xmlns:a16="http://schemas.microsoft.com/office/drawing/2014/main" id="{3D23E63F-391F-471E-B57E-AB9B68B2E5A3}"/>
              </a:ext>
            </a:extLst>
          </p:cNvPr>
          <p:cNvSpPr/>
          <p:nvPr/>
        </p:nvSpPr>
        <p:spPr>
          <a:xfrm>
            <a:off x="10556127" y="182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Multiplication Sign 317">
            <a:extLst>
              <a:ext uri="{FF2B5EF4-FFF2-40B4-BE49-F238E27FC236}">
                <a16:creationId xmlns:a16="http://schemas.microsoft.com/office/drawing/2014/main" id="{92811F12-30D4-41BA-8C14-EEC5AEB069BB}"/>
              </a:ext>
            </a:extLst>
          </p:cNvPr>
          <p:cNvSpPr/>
          <p:nvPr/>
        </p:nvSpPr>
        <p:spPr>
          <a:xfrm>
            <a:off x="10687095" y="1930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Multiplication Sign 318">
            <a:extLst>
              <a:ext uri="{FF2B5EF4-FFF2-40B4-BE49-F238E27FC236}">
                <a16:creationId xmlns:a16="http://schemas.microsoft.com/office/drawing/2014/main" id="{BB03AE1F-8541-4AEA-AA8E-1283FA5CEE61}"/>
              </a:ext>
            </a:extLst>
          </p:cNvPr>
          <p:cNvSpPr/>
          <p:nvPr/>
        </p:nvSpPr>
        <p:spPr>
          <a:xfrm>
            <a:off x="10399343" y="19240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EA312A7-ED90-4901-9E88-21EC1543B04D}"/>
              </a:ext>
            </a:extLst>
          </p:cNvPr>
          <p:cNvSpPr/>
          <p:nvPr/>
        </p:nvSpPr>
        <p:spPr>
          <a:xfrm>
            <a:off x="10317281" y="19826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15D7618C-F61A-4E69-A304-81E6DE455D41}"/>
              </a:ext>
            </a:extLst>
          </p:cNvPr>
          <p:cNvSpPr/>
          <p:nvPr/>
        </p:nvSpPr>
        <p:spPr>
          <a:xfrm>
            <a:off x="10165209"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052BFDFA-E50D-4F17-A48F-E6D791185353}"/>
              </a:ext>
            </a:extLst>
          </p:cNvPr>
          <p:cNvSpPr/>
          <p:nvPr/>
        </p:nvSpPr>
        <p:spPr>
          <a:xfrm>
            <a:off x="9852269" y="20178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227407B1-A4B5-49A0-B11F-00A62CC1FC06}"/>
              </a:ext>
            </a:extLst>
          </p:cNvPr>
          <p:cNvSpPr/>
          <p:nvPr/>
        </p:nvSpPr>
        <p:spPr>
          <a:xfrm>
            <a:off x="10579095"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27178AE0-A563-4D7C-896E-74836C587AEB}"/>
              </a:ext>
            </a:extLst>
          </p:cNvPr>
          <p:cNvSpPr/>
          <p:nvPr/>
        </p:nvSpPr>
        <p:spPr>
          <a:xfrm>
            <a:off x="9992944" y="18459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17980A33-5C14-4DA2-A958-7960B47C48E7}"/>
              </a:ext>
            </a:extLst>
          </p:cNvPr>
          <p:cNvSpPr/>
          <p:nvPr/>
        </p:nvSpPr>
        <p:spPr>
          <a:xfrm>
            <a:off x="10556127" y="1627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1FF1BF42-818C-4462-8A10-1E0FA7C8A855}"/>
              </a:ext>
            </a:extLst>
          </p:cNvPr>
          <p:cNvSpPr/>
          <p:nvPr/>
        </p:nvSpPr>
        <p:spPr>
          <a:xfrm>
            <a:off x="10687095" y="1735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4C5562FD-E783-4598-A8F5-D92BAF4AF04A}"/>
              </a:ext>
            </a:extLst>
          </p:cNvPr>
          <p:cNvSpPr/>
          <p:nvPr/>
        </p:nvSpPr>
        <p:spPr>
          <a:xfrm>
            <a:off x="10399343" y="17286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5D6779B5-9548-4D23-B20E-2644285729D0}"/>
              </a:ext>
            </a:extLst>
          </p:cNvPr>
          <p:cNvSpPr/>
          <p:nvPr/>
        </p:nvSpPr>
        <p:spPr>
          <a:xfrm>
            <a:off x="8941774" y="24359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47C17DB9-6DA0-48A5-ABE9-60AAF5EA09C1}"/>
              </a:ext>
            </a:extLst>
          </p:cNvPr>
          <p:cNvSpPr/>
          <p:nvPr/>
        </p:nvSpPr>
        <p:spPr>
          <a:xfrm>
            <a:off x="8789702"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46096E04-B056-4B7B-81B8-6B6B2358D827}"/>
              </a:ext>
            </a:extLst>
          </p:cNvPr>
          <p:cNvSpPr/>
          <p:nvPr/>
        </p:nvSpPr>
        <p:spPr>
          <a:xfrm>
            <a:off x="8476762" y="24711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76CF6425-FAF8-4FE8-81F7-76C0F360409D}"/>
              </a:ext>
            </a:extLst>
          </p:cNvPr>
          <p:cNvSpPr/>
          <p:nvPr/>
        </p:nvSpPr>
        <p:spPr>
          <a:xfrm>
            <a:off x="9203588"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51C5065-EACA-4C57-8306-1C1F3F26467D}"/>
              </a:ext>
            </a:extLst>
          </p:cNvPr>
          <p:cNvSpPr/>
          <p:nvPr/>
        </p:nvSpPr>
        <p:spPr>
          <a:xfrm>
            <a:off x="8617437" y="22992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CB98B7F4-5721-4CDB-A361-FADD8A62434D}"/>
              </a:ext>
            </a:extLst>
          </p:cNvPr>
          <p:cNvSpPr/>
          <p:nvPr/>
        </p:nvSpPr>
        <p:spPr>
          <a:xfrm>
            <a:off x="9180620" y="2080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759C47BB-BD88-488C-ABDA-09B247C5EBB0}"/>
              </a:ext>
            </a:extLst>
          </p:cNvPr>
          <p:cNvSpPr/>
          <p:nvPr/>
        </p:nvSpPr>
        <p:spPr>
          <a:xfrm>
            <a:off x="9311588" y="2188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723E432D-D03A-4D6B-8D26-8C90DF0BBD7B}"/>
              </a:ext>
            </a:extLst>
          </p:cNvPr>
          <p:cNvSpPr/>
          <p:nvPr/>
        </p:nvSpPr>
        <p:spPr>
          <a:xfrm>
            <a:off x="9023836" y="21819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C6883F2-CA27-40B8-AA65-57AAE2F40932}"/>
              </a:ext>
            </a:extLst>
          </p:cNvPr>
          <p:cNvSpPr/>
          <p:nvPr/>
        </p:nvSpPr>
        <p:spPr>
          <a:xfrm>
            <a:off x="8769836" y="28658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Multiplication Sign 336">
            <a:extLst>
              <a:ext uri="{FF2B5EF4-FFF2-40B4-BE49-F238E27FC236}">
                <a16:creationId xmlns:a16="http://schemas.microsoft.com/office/drawing/2014/main" id="{4D36A8AD-92BC-4460-8835-CA3547ADE1EA}"/>
              </a:ext>
            </a:extLst>
          </p:cNvPr>
          <p:cNvSpPr/>
          <p:nvPr/>
        </p:nvSpPr>
        <p:spPr>
          <a:xfrm>
            <a:off x="8617764"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Multiplication Sign 337">
            <a:extLst>
              <a:ext uri="{FF2B5EF4-FFF2-40B4-BE49-F238E27FC236}">
                <a16:creationId xmlns:a16="http://schemas.microsoft.com/office/drawing/2014/main" id="{A8BA7573-532C-4769-9A6D-56503E5A4742}"/>
              </a:ext>
            </a:extLst>
          </p:cNvPr>
          <p:cNvSpPr/>
          <p:nvPr/>
        </p:nvSpPr>
        <p:spPr>
          <a:xfrm>
            <a:off x="8304824" y="290100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Multiplication Sign 338">
            <a:extLst>
              <a:ext uri="{FF2B5EF4-FFF2-40B4-BE49-F238E27FC236}">
                <a16:creationId xmlns:a16="http://schemas.microsoft.com/office/drawing/2014/main" id="{946EFFF8-A343-428F-B2CE-9B592DD30128}"/>
              </a:ext>
            </a:extLst>
          </p:cNvPr>
          <p:cNvSpPr/>
          <p:nvPr/>
        </p:nvSpPr>
        <p:spPr>
          <a:xfrm>
            <a:off x="9031650"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Multiplication Sign 339">
            <a:extLst>
              <a:ext uri="{FF2B5EF4-FFF2-40B4-BE49-F238E27FC236}">
                <a16:creationId xmlns:a16="http://schemas.microsoft.com/office/drawing/2014/main" id="{96EE76B0-4E17-49FD-BCAF-7954E12E06A4}"/>
              </a:ext>
            </a:extLst>
          </p:cNvPr>
          <p:cNvSpPr/>
          <p:nvPr/>
        </p:nvSpPr>
        <p:spPr>
          <a:xfrm>
            <a:off x="8445499" y="27290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Multiplication Sign 340">
            <a:extLst>
              <a:ext uri="{FF2B5EF4-FFF2-40B4-BE49-F238E27FC236}">
                <a16:creationId xmlns:a16="http://schemas.microsoft.com/office/drawing/2014/main" id="{8C973948-A88C-447C-86E9-A6E4B4CB0BFC}"/>
              </a:ext>
            </a:extLst>
          </p:cNvPr>
          <p:cNvSpPr/>
          <p:nvPr/>
        </p:nvSpPr>
        <p:spPr>
          <a:xfrm>
            <a:off x="9008682" y="2510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Multiplication Sign 341">
            <a:extLst>
              <a:ext uri="{FF2B5EF4-FFF2-40B4-BE49-F238E27FC236}">
                <a16:creationId xmlns:a16="http://schemas.microsoft.com/office/drawing/2014/main" id="{D6E19BE9-07A9-41AE-96A4-0145B204BC8B}"/>
              </a:ext>
            </a:extLst>
          </p:cNvPr>
          <p:cNvSpPr/>
          <p:nvPr/>
        </p:nvSpPr>
        <p:spPr>
          <a:xfrm>
            <a:off x="9139650" y="2618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Multiplication Sign 342">
            <a:extLst>
              <a:ext uri="{FF2B5EF4-FFF2-40B4-BE49-F238E27FC236}">
                <a16:creationId xmlns:a16="http://schemas.microsoft.com/office/drawing/2014/main" id="{2B996A90-8F1F-4E20-B60D-6CD47ED9202D}"/>
              </a:ext>
            </a:extLst>
          </p:cNvPr>
          <p:cNvSpPr/>
          <p:nvPr/>
        </p:nvSpPr>
        <p:spPr>
          <a:xfrm>
            <a:off x="8851898" y="26118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TextBox 343">
            <a:extLst>
              <a:ext uri="{FF2B5EF4-FFF2-40B4-BE49-F238E27FC236}">
                <a16:creationId xmlns:a16="http://schemas.microsoft.com/office/drawing/2014/main" id="{B565459C-F486-4FAA-B262-E44BEBFF8F03}"/>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45" name="TextBox 344">
            <a:extLst>
              <a:ext uri="{FF2B5EF4-FFF2-40B4-BE49-F238E27FC236}">
                <a16:creationId xmlns:a16="http://schemas.microsoft.com/office/drawing/2014/main" id="{F3A36264-28FE-45E4-B750-C5F04C6E46E4}"/>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46" name="TextBox 345">
            <a:extLst>
              <a:ext uri="{FF2B5EF4-FFF2-40B4-BE49-F238E27FC236}">
                <a16:creationId xmlns:a16="http://schemas.microsoft.com/office/drawing/2014/main" id="{4937CF13-FAEF-46EE-805C-5B01342A6C5D}"/>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47" name="TextBox 346">
            <a:extLst>
              <a:ext uri="{FF2B5EF4-FFF2-40B4-BE49-F238E27FC236}">
                <a16:creationId xmlns:a16="http://schemas.microsoft.com/office/drawing/2014/main" id="{3F2BE1BB-A1BC-4646-AA27-6F04A34A7143}"/>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48" name="Multiplication Sign 347">
            <a:extLst>
              <a:ext uri="{FF2B5EF4-FFF2-40B4-BE49-F238E27FC236}">
                <a16:creationId xmlns:a16="http://schemas.microsoft.com/office/drawing/2014/main" id="{BA465D40-356B-4509-9E0F-986CC95801AB}"/>
              </a:ext>
            </a:extLst>
          </p:cNvPr>
          <p:cNvSpPr/>
          <p:nvPr/>
        </p:nvSpPr>
        <p:spPr>
          <a:xfrm>
            <a:off x="8619717" y="33021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Multiplication Sign 348">
            <a:extLst>
              <a:ext uri="{FF2B5EF4-FFF2-40B4-BE49-F238E27FC236}">
                <a16:creationId xmlns:a16="http://schemas.microsoft.com/office/drawing/2014/main" id="{80427DC5-5E4E-4890-B52E-E141780E3E0E}"/>
              </a:ext>
            </a:extLst>
          </p:cNvPr>
          <p:cNvSpPr/>
          <p:nvPr/>
        </p:nvSpPr>
        <p:spPr>
          <a:xfrm>
            <a:off x="8580645" y="31614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Multiplication Sign 349">
            <a:extLst>
              <a:ext uri="{FF2B5EF4-FFF2-40B4-BE49-F238E27FC236}">
                <a16:creationId xmlns:a16="http://schemas.microsoft.com/office/drawing/2014/main" id="{B5B7614B-8794-4C54-ADEC-524064DA04A4}"/>
              </a:ext>
            </a:extLst>
          </p:cNvPr>
          <p:cNvSpPr/>
          <p:nvPr/>
        </p:nvSpPr>
        <p:spPr>
          <a:xfrm>
            <a:off x="8730550" y="37958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Multiplication Sign 350">
            <a:extLst>
              <a:ext uri="{FF2B5EF4-FFF2-40B4-BE49-F238E27FC236}">
                <a16:creationId xmlns:a16="http://schemas.microsoft.com/office/drawing/2014/main" id="{2ABAF406-9E3F-437C-97E8-5955CC0E2673}"/>
              </a:ext>
            </a:extLst>
          </p:cNvPr>
          <p:cNvSpPr/>
          <p:nvPr/>
        </p:nvSpPr>
        <p:spPr>
          <a:xfrm>
            <a:off x="8707582" y="3530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Multiplication Sign 351">
            <a:extLst>
              <a:ext uri="{FF2B5EF4-FFF2-40B4-BE49-F238E27FC236}">
                <a16:creationId xmlns:a16="http://schemas.microsoft.com/office/drawing/2014/main" id="{2EAC413B-EEA8-48CD-B84F-91308953626E}"/>
              </a:ext>
            </a:extLst>
          </p:cNvPr>
          <p:cNvSpPr/>
          <p:nvPr/>
        </p:nvSpPr>
        <p:spPr>
          <a:xfrm>
            <a:off x="8838550" y="3638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Multiplication Sign 352">
            <a:extLst>
              <a:ext uri="{FF2B5EF4-FFF2-40B4-BE49-F238E27FC236}">
                <a16:creationId xmlns:a16="http://schemas.microsoft.com/office/drawing/2014/main" id="{89A8CB2F-FA0D-41EB-A7F3-6E68EFC957FB}"/>
              </a:ext>
            </a:extLst>
          </p:cNvPr>
          <p:cNvSpPr/>
          <p:nvPr/>
        </p:nvSpPr>
        <p:spPr>
          <a:xfrm>
            <a:off x="8550798" y="36317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Multiplication Sign 353">
            <a:extLst>
              <a:ext uri="{FF2B5EF4-FFF2-40B4-BE49-F238E27FC236}">
                <a16:creationId xmlns:a16="http://schemas.microsoft.com/office/drawing/2014/main" id="{776F3BAC-B35C-452F-940A-216DA515F8CC}"/>
              </a:ext>
            </a:extLst>
          </p:cNvPr>
          <p:cNvSpPr/>
          <p:nvPr/>
        </p:nvSpPr>
        <p:spPr>
          <a:xfrm>
            <a:off x="8914211" y="32057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Multiplication Sign 354">
            <a:extLst>
              <a:ext uri="{FF2B5EF4-FFF2-40B4-BE49-F238E27FC236}">
                <a16:creationId xmlns:a16="http://schemas.microsoft.com/office/drawing/2014/main" id="{5461EB05-BA1C-4C7A-A6B4-8003CB549552}"/>
              </a:ext>
            </a:extLst>
          </p:cNvPr>
          <p:cNvSpPr/>
          <p:nvPr/>
        </p:nvSpPr>
        <p:spPr>
          <a:xfrm>
            <a:off x="8762139"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Multiplication Sign 363">
            <a:extLst>
              <a:ext uri="{FF2B5EF4-FFF2-40B4-BE49-F238E27FC236}">
                <a16:creationId xmlns:a16="http://schemas.microsoft.com/office/drawing/2014/main" id="{854F21FE-1A25-4EC2-A33C-5DF511834018}"/>
              </a:ext>
            </a:extLst>
          </p:cNvPr>
          <p:cNvSpPr/>
          <p:nvPr/>
        </p:nvSpPr>
        <p:spPr>
          <a:xfrm>
            <a:off x="9176025"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Multiplication Sign 364">
            <a:extLst>
              <a:ext uri="{FF2B5EF4-FFF2-40B4-BE49-F238E27FC236}">
                <a16:creationId xmlns:a16="http://schemas.microsoft.com/office/drawing/2014/main" id="{CAD5BBCE-BB42-44A3-80D3-8F8B7679BACC}"/>
              </a:ext>
            </a:extLst>
          </p:cNvPr>
          <p:cNvSpPr/>
          <p:nvPr/>
        </p:nvSpPr>
        <p:spPr>
          <a:xfrm>
            <a:off x="8589874" y="30690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Multiplication Sign 366">
            <a:extLst>
              <a:ext uri="{FF2B5EF4-FFF2-40B4-BE49-F238E27FC236}">
                <a16:creationId xmlns:a16="http://schemas.microsoft.com/office/drawing/2014/main" id="{97127D68-D372-4703-8A71-1293960F266E}"/>
              </a:ext>
            </a:extLst>
          </p:cNvPr>
          <p:cNvSpPr/>
          <p:nvPr/>
        </p:nvSpPr>
        <p:spPr>
          <a:xfrm>
            <a:off x="9153057" y="2850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Multiplication Sign 367">
            <a:extLst>
              <a:ext uri="{FF2B5EF4-FFF2-40B4-BE49-F238E27FC236}">
                <a16:creationId xmlns:a16="http://schemas.microsoft.com/office/drawing/2014/main" id="{C87F8620-1AB6-4804-AA08-781880D851DF}"/>
              </a:ext>
            </a:extLst>
          </p:cNvPr>
          <p:cNvSpPr/>
          <p:nvPr/>
        </p:nvSpPr>
        <p:spPr>
          <a:xfrm>
            <a:off x="9284025" y="2958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Multiplication Sign 368">
            <a:extLst>
              <a:ext uri="{FF2B5EF4-FFF2-40B4-BE49-F238E27FC236}">
                <a16:creationId xmlns:a16="http://schemas.microsoft.com/office/drawing/2014/main" id="{9E451CD1-0D0E-4DFF-A674-9C1E5B210433}"/>
              </a:ext>
            </a:extLst>
          </p:cNvPr>
          <p:cNvSpPr/>
          <p:nvPr/>
        </p:nvSpPr>
        <p:spPr>
          <a:xfrm>
            <a:off x="8996273" y="29517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Multiplication Sign 369">
            <a:extLst>
              <a:ext uri="{FF2B5EF4-FFF2-40B4-BE49-F238E27FC236}">
                <a16:creationId xmlns:a16="http://schemas.microsoft.com/office/drawing/2014/main" id="{BA1E4BE0-5F1B-484E-9413-0083C4530BFC}"/>
              </a:ext>
            </a:extLst>
          </p:cNvPr>
          <p:cNvSpPr/>
          <p:nvPr/>
        </p:nvSpPr>
        <p:spPr>
          <a:xfrm>
            <a:off x="9023628" y="36825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Multiplication Sign 370">
            <a:extLst>
              <a:ext uri="{FF2B5EF4-FFF2-40B4-BE49-F238E27FC236}">
                <a16:creationId xmlns:a16="http://schemas.microsoft.com/office/drawing/2014/main" id="{2629F763-2BAB-4979-93E8-1DF777247662}"/>
              </a:ext>
            </a:extLst>
          </p:cNvPr>
          <p:cNvSpPr/>
          <p:nvPr/>
        </p:nvSpPr>
        <p:spPr>
          <a:xfrm>
            <a:off x="8871556"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Multiplication Sign 371">
            <a:extLst>
              <a:ext uri="{FF2B5EF4-FFF2-40B4-BE49-F238E27FC236}">
                <a16:creationId xmlns:a16="http://schemas.microsoft.com/office/drawing/2014/main" id="{92D411DA-2488-4039-9FFD-800D3650136B}"/>
              </a:ext>
            </a:extLst>
          </p:cNvPr>
          <p:cNvSpPr/>
          <p:nvPr/>
        </p:nvSpPr>
        <p:spPr>
          <a:xfrm>
            <a:off x="8558616" y="37176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Multiplication Sign 372">
            <a:extLst>
              <a:ext uri="{FF2B5EF4-FFF2-40B4-BE49-F238E27FC236}">
                <a16:creationId xmlns:a16="http://schemas.microsoft.com/office/drawing/2014/main" id="{C582230A-0682-407F-9C7D-A21CE1EFBEF4}"/>
              </a:ext>
            </a:extLst>
          </p:cNvPr>
          <p:cNvSpPr/>
          <p:nvPr/>
        </p:nvSpPr>
        <p:spPr>
          <a:xfrm>
            <a:off x="9285442"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Multiplication Sign 373">
            <a:extLst>
              <a:ext uri="{FF2B5EF4-FFF2-40B4-BE49-F238E27FC236}">
                <a16:creationId xmlns:a16="http://schemas.microsoft.com/office/drawing/2014/main" id="{BC80FC64-8F0A-47D6-92E2-DA473AF288C5}"/>
              </a:ext>
            </a:extLst>
          </p:cNvPr>
          <p:cNvSpPr/>
          <p:nvPr/>
        </p:nvSpPr>
        <p:spPr>
          <a:xfrm>
            <a:off x="8699291" y="35457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Multiplication Sign 374">
            <a:extLst>
              <a:ext uri="{FF2B5EF4-FFF2-40B4-BE49-F238E27FC236}">
                <a16:creationId xmlns:a16="http://schemas.microsoft.com/office/drawing/2014/main" id="{D86F3C8C-7CA8-49DA-9C8E-B3420D1D9DF1}"/>
              </a:ext>
            </a:extLst>
          </p:cNvPr>
          <p:cNvSpPr/>
          <p:nvPr/>
        </p:nvSpPr>
        <p:spPr>
          <a:xfrm>
            <a:off x="9262474" y="33269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Multiplication Sign 375">
            <a:extLst>
              <a:ext uri="{FF2B5EF4-FFF2-40B4-BE49-F238E27FC236}">
                <a16:creationId xmlns:a16="http://schemas.microsoft.com/office/drawing/2014/main" id="{C0792C73-2AE3-4CE7-93E1-9D04DCB7D47B}"/>
              </a:ext>
            </a:extLst>
          </p:cNvPr>
          <p:cNvSpPr/>
          <p:nvPr/>
        </p:nvSpPr>
        <p:spPr>
          <a:xfrm>
            <a:off x="9105690" y="34285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Multiplication Sign 376">
            <a:extLst>
              <a:ext uri="{FF2B5EF4-FFF2-40B4-BE49-F238E27FC236}">
                <a16:creationId xmlns:a16="http://schemas.microsoft.com/office/drawing/2014/main" id="{3E16C2D5-2B22-47B8-8C9F-711BE17A4AE2}"/>
              </a:ext>
            </a:extLst>
          </p:cNvPr>
          <p:cNvSpPr/>
          <p:nvPr/>
        </p:nvSpPr>
        <p:spPr>
          <a:xfrm>
            <a:off x="9023628" y="34871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Multiplication Sign 377">
            <a:extLst>
              <a:ext uri="{FF2B5EF4-FFF2-40B4-BE49-F238E27FC236}">
                <a16:creationId xmlns:a16="http://schemas.microsoft.com/office/drawing/2014/main" id="{1375DC05-9A2C-4604-A395-27F7A45AA574}"/>
              </a:ext>
            </a:extLst>
          </p:cNvPr>
          <p:cNvSpPr/>
          <p:nvPr/>
        </p:nvSpPr>
        <p:spPr>
          <a:xfrm>
            <a:off x="8871556"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Multiplication Sign 378">
            <a:extLst>
              <a:ext uri="{FF2B5EF4-FFF2-40B4-BE49-F238E27FC236}">
                <a16:creationId xmlns:a16="http://schemas.microsoft.com/office/drawing/2014/main" id="{B9C7E792-8159-4C7C-A158-7C825209485F}"/>
              </a:ext>
            </a:extLst>
          </p:cNvPr>
          <p:cNvSpPr/>
          <p:nvPr/>
        </p:nvSpPr>
        <p:spPr>
          <a:xfrm>
            <a:off x="8558616" y="35223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Multiplication Sign 379">
            <a:extLst>
              <a:ext uri="{FF2B5EF4-FFF2-40B4-BE49-F238E27FC236}">
                <a16:creationId xmlns:a16="http://schemas.microsoft.com/office/drawing/2014/main" id="{3981AF38-459E-44AB-93FD-DEF299A70946}"/>
              </a:ext>
            </a:extLst>
          </p:cNvPr>
          <p:cNvSpPr/>
          <p:nvPr/>
        </p:nvSpPr>
        <p:spPr>
          <a:xfrm>
            <a:off x="9285442"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Multiplication Sign 380">
            <a:extLst>
              <a:ext uri="{FF2B5EF4-FFF2-40B4-BE49-F238E27FC236}">
                <a16:creationId xmlns:a16="http://schemas.microsoft.com/office/drawing/2014/main" id="{C6842C71-4742-4A8B-904C-C99A208A6783}"/>
              </a:ext>
            </a:extLst>
          </p:cNvPr>
          <p:cNvSpPr/>
          <p:nvPr/>
        </p:nvSpPr>
        <p:spPr>
          <a:xfrm>
            <a:off x="8699291" y="33503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Multiplication Sign 381">
            <a:extLst>
              <a:ext uri="{FF2B5EF4-FFF2-40B4-BE49-F238E27FC236}">
                <a16:creationId xmlns:a16="http://schemas.microsoft.com/office/drawing/2014/main" id="{5AF5EA9F-1B8F-401C-B0B2-C4DB52B082B2}"/>
              </a:ext>
            </a:extLst>
          </p:cNvPr>
          <p:cNvSpPr/>
          <p:nvPr/>
        </p:nvSpPr>
        <p:spPr>
          <a:xfrm>
            <a:off x="9262474" y="3131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Multiplication Sign 382">
            <a:extLst>
              <a:ext uri="{FF2B5EF4-FFF2-40B4-BE49-F238E27FC236}">
                <a16:creationId xmlns:a16="http://schemas.microsoft.com/office/drawing/2014/main" id="{5375EA30-20E7-4B8A-AAA2-85AC30E7572F}"/>
              </a:ext>
            </a:extLst>
          </p:cNvPr>
          <p:cNvSpPr/>
          <p:nvPr/>
        </p:nvSpPr>
        <p:spPr>
          <a:xfrm>
            <a:off x="9105690" y="32331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Multiplication Sign 383">
            <a:extLst>
              <a:ext uri="{FF2B5EF4-FFF2-40B4-BE49-F238E27FC236}">
                <a16:creationId xmlns:a16="http://schemas.microsoft.com/office/drawing/2014/main" id="{43A7D3E5-79E2-4C93-96AA-6588CA9DDBC3}"/>
              </a:ext>
            </a:extLst>
          </p:cNvPr>
          <p:cNvSpPr/>
          <p:nvPr/>
        </p:nvSpPr>
        <p:spPr>
          <a:xfrm>
            <a:off x="10406854" y="32551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Multiplication Sign 384">
            <a:extLst>
              <a:ext uri="{FF2B5EF4-FFF2-40B4-BE49-F238E27FC236}">
                <a16:creationId xmlns:a16="http://schemas.microsoft.com/office/drawing/2014/main" id="{A23275CF-6EA1-40F0-9374-34D9D360A1EE}"/>
              </a:ext>
            </a:extLst>
          </p:cNvPr>
          <p:cNvSpPr/>
          <p:nvPr/>
        </p:nvSpPr>
        <p:spPr>
          <a:xfrm>
            <a:off x="10367782" y="31144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Multiplication Sign 385">
            <a:extLst>
              <a:ext uri="{FF2B5EF4-FFF2-40B4-BE49-F238E27FC236}">
                <a16:creationId xmlns:a16="http://schemas.microsoft.com/office/drawing/2014/main" id="{9E645693-FB69-4132-977D-3AF8C6463FE6}"/>
              </a:ext>
            </a:extLst>
          </p:cNvPr>
          <p:cNvSpPr/>
          <p:nvPr/>
        </p:nvSpPr>
        <p:spPr>
          <a:xfrm>
            <a:off x="10517687" y="37488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Multiplication Sign 386">
            <a:extLst>
              <a:ext uri="{FF2B5EF4-FFF2-40B4-BE49-F238E27FC236}">
                <a16:creationId xmlns:a16="http://schemas.microsoft.com/office/drawing/2014/main" id="{430A714F-34B7-4827-8ECE-60E6C71B33A9}"/>
              </a:ext>
            </a:extLst>
          </p:cNvPr>
          <p:cNvSpPr/>
          <p:nvPr/>
        </p:nvSpPr>
        <p:spPr>
          <a:xfrm>
            <a:off x="10494719" y="3483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Multiplication Sign 387">
            <a:extLst>
              <a:ext uri="{FF2B5EF4-FFF2-40B4-BE49-F238E27FC236}">
                <a16:creationId xmlns:a16="http://schemas.microsoft.com/office/drawing/2014/main" id="{EC9DB798-CA10-4B89-A612-274B31A62FCA}"/>
              </a:ext>
            </a:extLst>
          </p:cNvPr>
          <p:cNvSpPr/>
          <p:nvPr/>
        </p:nvSpPr>
        <p:spPr>
          <a:xfrm>
            <a:off x="10625687" y="3591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Multiplication Sign 388">
            <a:extLst>
              <a:ext uri="{FF2B5EF4-FFF2-40B4-BE49-F238E27FC236}">
                <a16:creationId xmlns:a16="http://schemas.microsoft.com/office/drawing/2014/main" id="{7D9A3D6A-5CF4-4016-ABF1-46C2C74D8464}"/>
              </a:ext>
            </a:extLst>
          </p:cNvPr>
          <p:cNvSpPr/>
          <p:nvPr/>
        </p:nvSpPr>
        <p:spPr>
          <a:xfrm>
            <a:off x="10337935" y="35847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Multiplication Sign 389">
            <a:extLst>
              <a:ext uri="{FF2B5EF4-FFF2-40B4-BE49-F238E27FC236}">
                <a16:creationId xmlns:a16="http://schemas.microsoft.com/office/drawing/2014/main" id="{67E0F931-0BE2-4ECD-BBCD-1BC6511B0192}"/>
              </a:ext>
            </a:extLst>
          </p:cNvPr>
          <p:cNvSpPr/>
          <p:nvPr/>
        </p:nvSpPr>
        <p:spPr>
          <a:xfrm>
            <a:off x="10701348" y="31588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Multiplication Sign 390">
            <a:extLst>
              <a:ext uri="{FF2B5EF4-FFF2-40B4-BE49-F238E27FC236}">
                <a16:creationId xmlns:a16="http://schemas.microsoft.com/office/drawing/2014/main" id="{4E666055-FBCD-44D8-BE0C-AD3231EFD31C}"/>
              </a:ext>
            </a:extLst>
          </p:cNvPr>
          <p:cNvSpPr/>
          <p:nvPr/>
        </p:nvSpPr>
        <p:spPr>
          <a:xfrm>
            <a:off x="10549276"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Multiplication Sign 391">
            <a:extLst>
              <a:ext uri="{FF2B5EF4-FFF2-40B4-BE49-F238E27FC236}">
                <a16:creationId xmlns:a16="http://schemas.microsoft.com/office/drawing/2014/main" id="{0EF4EC9D-E20B-4948-A377-C8F681EBE8EC}"/>
              </a:ext>
            </a:extLst>
          </p:cNvPr>
          <p:cNvSpPr/>
          <p:nvPr/>
        </p:nvSpPr>
        <p:spPr>
          <a:xfrm>
            <a:off x="10963162"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Multiplication Sign 392">
            <a:extLst>
              <a:ext uri="{FF2B5EF4-FFF2-40B4-BE49-F238E27FC236}">
                <a16:creationId xmlns:a16="http://schemas.microsoft.com/office/drawing/2014/main" id="{13812AEA-AABA-4615-B370-7F2AF2BB4F7E}"/>
              </a:ext>
            </a:extLst>
          </p:cNvPr>
          <p:cNvSpPr/>
          <p:nvPr/>
        </p:nvSpPr>
        <p:spPr>
          <a:xfrm>
            <a:off x="10377011" y="3022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Multiplication Sign 393">
            <a:extLst>
              <a:ext uri="{FF2B5EF4-FFF2-40B4-BE49-F238E27FC236}">
                <a16:creationId xmlns:a16="http://schemas.microsoft.com/office/drawing/2014/main" id="{D83FF81D-1445-40DB-B0C0-AD60BE8C2359}"/>
              </a:ext>
            </a:extLst>
          </p:cNvPr>
          <p:cNvSpPr/>
          <p:nvPr/>
        </p:nvSpPr>
        <p:spPr>
          <a:xfrm>
            <a:off x="10940194" y="2803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Multiplication Sign 394">
            <a:extLst>
              <a:ext uri="{FF2B5EF4-FFF2-40B4-BE49-F238E27FC236}">
                <a16:creationId xmlns:a16="http://schemas.microsoft.com/office/drawing/2014/main" id="{9A3B3926-212D-481A-B097-764B374A573F}"/>
              </a:ext>
            </a:extLst>
          </p:cNvPr>
          <p:cNvSpPr/>
          <p:nvPr/>
        </p:nvSpPr>
        <p:spPr>
          <a:xfrm>
            <a:off x="11071162" y="291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Multiplication Sign 395">
            <a:extLst>
              <a:ext uri="{FF2B5EF4-FFF2-40B4-BE49-F238E27FC236}">
                <a16:creationId xmlns:a16="http://schemas.microsoft.com/office/drawing/2014/main" id="{E88DE08E-0951-403F-9383-A345E5BA319F}"/>
              </a:ext>
            </a:extLst>
          </p:cNvPr>
          <p:cNvSpPr/>
          <p:nvPr/>
        </p:nvSpPr>
        <p:spPr>
          <a:xfrm>
            <a:off x="10783410" y="29048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Multiplication Sign 396">
            <a:extLst>
              <a:ext uri="{FF2B5EF4-FFF2-40B4-BE49-F238E27FC236}">
                <a16:creationId xmlns:a16="http://schemas.microsoft.com/office/drawing/2014/main" id="{9C9BD281-AA15-488B-B712-CED31FB6958F}"/>
              </a:ext>
            </a:extLst>
          </p:cNvPr>
          <p:cNvSpPr/>
          <p:nvPr/>
        </p:nvSpPr>
        <p:spPr>
          <a:xfrm>
            <a:off x="10810765" y="36355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Multiplication Sign 397">
            <a:extLst>
              <a:ext uri="{FF2B5EF4-FFF2-40B4-BE49-F238E27FC236}">
                <a16:creationId xmlns:a16="http://schemas.microsoft.com/office/drawing/2014/main" id="{76908339-2620-4610-945D-8FE610CC2A9A}"/>
              </a:ext>
            </a:extLst>
          </p:cNvPr>
          <p:cNvSpPr/>
          <p:nvPr/>
        </p:nvSpPr>
        <p:spPr>
          <a:xfrm>
            <a:off x="10658693"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Multiplication Sign 398">
            <a:extLst>
              <a:ext uri="{FF2B5EF4-FFF2-40B4-BE49-F238E27FC236}">
                <a16:creationId xmlns:a16="http://schemas.microsoft.com/office/drawing/2014/main" id="{FB948FF6-1A02-4CC6-A82A-61651984F4D9}"/>
              </a:ext>
            </a:extLst>
          </p:cNvPr>
          <p:cNvSpPr/>
          <p:nvPr/>
        </p:nvSpPr>
        <p:spPr>
          <a:xfrm>
            <a:off x="10345753" y="36707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Multiplication Sign 399">
            <a:extLst>
              <a:ext uri="{FF2B5EF4-FFF2-40B4-BE49-F238E27FC236}">
                <a16:creationId xmlns:a16="http://schemas.microsoft.com/office/drawing/2014/main" id="{A12404D1-233F-41E6-B452-D7ACA521A573}"/>
              </a:ext>
            </a:extLst>
          </p:cNvPr>
          <p:cNvSpPr/>
          <p:nvPr/>
        </p:nvSpPr>
        <p:spPr>
          <a:xfrm>
            <a:off x="11072579"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Multiplication Sign 400">
            <a:extLst>
              <a:ext uri="{FF2B5EF4-FFF2-40B4-BE49-F238E27FC236}">
                <a16:creationId xmlns:a16="http://schemas.microsoft.com/office/drawing/2014/main" id="{72498D49-DEE0-4E93-86CF-89E91C4DBE14}"/>
              </a:ext>
            </a:extLst>
          </p:cNvPr>
          <p:cNvSpPr/>
          <p:nvPr/>
        </p:nvSpPr>
        <p:spPr>
          <a:xfrm>
            <a:off x="10486428" y="34988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Multiplication Sign 401">
            <a:extLst>
              <a:ext uri="{FF2B5EF4-FFF2-40B4-BE49-F238E27FC236}">
                <a16:creationId xmlns:a16="http://schemas.microsoft.com/office/drawing/2014/main" id="{D263ADA8-5509-4D1F-A4CA-67378B78F0C2}"/>
              </a:ext>
            </a:extLst>
          </p:cNvPr>
          <p:cNvSpPr/>
          <p:nvPr/>
        </p:nvSpPr>
        <p:spPr>
          <a:xfrm>
            <a:off x="11049611" y="32800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Multiplication Sign 402">
            <a:extLst>
              <a:ext uri="{FF2B5EF4-FFF2-40B4-BE49-F238E27FC236}">
                <a16:creationId xmlns:a16="http://schemas.microsoft.com/office/drawing/2014/main" id="{12E18049-5294-4467-889E-510C10F5B397}"/>
              </a:ext>
            </a:extLst>
          </p:cNvPr>
          <p:cNvSpPr/>
          <p:nvPr/>
        </p:nvSpPr>
        <p:spPr>
          <a:xfrm>
            <a:off x="10892827" y="33815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Multiplication Sign 403">
            <a:extLst>
              <a:ext uri="{FF2B5EF4-FFF2-40B4-BE49-F238E27FC236}">
                <a16:creationId xmlns:a16="http://schemas.microsoft.com/office/drawing/2014/main" id="{7F1EA812-9473-428C-9C68-50E8F618541D}"/>
              </a:ext>
            </a:extLst>
          </p:cNvPr>
          <p:cNvSpPr/>
          <p:nvPr/>
        </p:nvSpPr>
        <p:spPr>
          <a:xfrm>
            <a:off x="10810765" y="3440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Multiplication Sign 404">
            <a:extLst>
              <a:ext uri="{FF2B5EF4-FFF2-40B4-BE49-F238E27FC236}">
                <a16:creationId xmlns:a16="http://schemas.microsoft.com/office/drawing/2014/main" id="{85642DB8-27CB-4726-8CF5-A235E37B273E}"/>
              </a:ext>
            </a:extLst>
          </p:cNvPr>
          <p:cNvSpPr/>
          <p:nvPr/>
        </p:nvSpPr>
        <p:spPr>
          <a:xfrm>
            <a:off x="10658693"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Multiplication Sign 405">
            <a:extLst>
              <a:ext uri="{FF2B5EF4-FFF2-40B4-BE49-F238E27FC236}">
                <a16:creationId xmlns:a16="http://schemas.microsoft.com/office/drawing/2014/main" id="{238BADB9-52A1-4919-8A77-C64AA0D9082B}"/>
              </a:ext>
            </a:extLst>
          </p:cNvPr>
          <p:cNvSpPr/>
          <p:nvPr/>
        </p:nvSpPr>
        <p:spPr>
          <a:xfrm>
            <a:off x="10345753" y="34753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Multiplication Sign 406">
            <a:extLst>
              <a:ext uri="{FF2B5EF4-FFF2-40B4-BE49-F238E27FC236}">
                <a16:creationId xmlns:a16="http://schemas.microsoft.com/office/drawing/2014/main" id="{21D10027-88CA-4BDF-B239-DF57472435F4}"/>
              </a:ext>
            </a:extLst>
          </p:cNvPr>
          <p:cNvSpPr/>
          <p:nvPr/>
        </p:nvSpPr>
        <p:spPr>
          <a:xfrm>
            <a:off x="11072579"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Multiplication Sign 407">
            <a:extLst>
              <a:ext uri="{FF2B5EF4-FFF2-40B4-BE49-F238E27FC236}">
                <a16:creationId xmlns:a16="http://schemas.microsoft.com/office/drawing/2014/main" id="{87BA24FF-0304-45EF-9B83-D4B5A08A02D6}"/>
              </a:ext>
            </a:extLst>
          </p:cNvPr>
          <p:cNvSpPr/>
          <p:nvPr/>
        </p:nvSpPr>
        <p:spPr>
          <a:xfrm>
            <a:off x="10486428" y="33034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Multiplication Sign 408">
            <a:extLst>
              <a:ext uri="{FF2B5EF4-FFF2-40B4-BE49-F238E27FC236}">
                <a16:creationId xmlns:a16="http://schemas.microsoft.com/office/drawing/2014/main" id="{A8951A56-0079-470A-8DEB-977E450C3231}"/>
              </a:ext>
            </a:extLst>
          </p:cNvPr>
          <p:cNvSpPr/>
          <p:nvPr/>
        </p:nvSpPr>
        <p:spPr>
          <a:xfrm>
            <a:off x="11049611" y="30846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Multiplication Sign 409">
            <a:extLst>
              <a:ext uri="{FF2B5EF4-FFF2-40B4-BE49-F238E27FC236}">
                <a16:creationId xmlns:a16="http://schemas.microsoft.com/office/drawing/2014/main" id="{3420C00C-504D-423B-BAC0-22D91DA669D9}"/>
              </a:ext>
            </a:extLst>
          </p:cNvPr>
          <p:cNvSpPr/>
          <p:nvPr/>
        </p:nvSpPr>
        <p:spPr>
          <a:xfrm>
            <a:off x="10892827" y="31861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Multiplication Sign 410">
            <a:extLst>
              <a:ext uri="{FF2B5EF4-FFF2-40B4-BE49-F238E27FC236}">
                <a16:creationId xmlns:a16="http://schemas.microsoft.com/office/drawing/2014/main" id="{AB57C6BD-BF7D-4ED2-ABD9-A00C450073F8}"/>
              </a:ext>
            </a:extLst>
          </p:cNvPr>
          <p:cNvSpPr/>
          <p:nvPr/>
        </p:nvSpPr>
        <p:spPr>
          <a:xfrm>
            <a:off x="6954591" y="22951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Multiplication Sign 411">
            <a:extLst>
              <a:ext uri="{FF2B5EF4-FFF2-40B4-BE49-F238E27FC236}">
                <a16:creationId xmlns:a16="http://schemas.microsoft.com/office/drawing/2014/main" id="{871952A1-C9BD-499D-BDA0-3CE7AD890FDA}"/>
              </a:ext>
            </a:extLst>
          </p:cNvPr>
          <p:cNvSpPr/>
          <p:nvPr/>
        </p:nvSpPr>
        <p:spPr>
          <a:xfrm>
            <a:off x="6915519" y="21544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Multiplication Sign 412">
            <a:extLst>
              <a:ext uri="{FF2B5EF4-FFF2-40B4-BE49-F238E27FC236}">
                <a16:creationId xmlns:a16="http://schemas.microsoft.com/office/drawing/2014/main" id="{B8E4564B-D940-4FD4-AE34-CF5841D88498}"/>
              </a:ext>
            </a:extLst>
          </p:cNvPr>
          <p:cNvSpPr/>
          <p:nvPr/>
        </p:nvSpPr>
        <p:spPr>
          <a:xfrm>
            <a:off x="7065424" y="278887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Multiplication Sign 413">
            <a:extLst>
              <a:ext uri="{FF2B5EF4-FFF2-40B4-BE49-F238E27FC236}">
                <a16:creationId xmlns:a16="http://schemas.microsoft.com/office/drawing/2014/main" id="{FBB88748-119F-4E73-8AF1-F68A155BFB46}"/>
              </a:ext>
            </a:extLst>
          </p:cNvPr>
          <p:cNvSpPr/>
          <p:nvPr/>
        </p:nvSpPr>
        <p:spPr>
          <a:xfrm>
            <a:off x="7042456" y="2523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Multiplication Sign 414">
            <a:extLst>
              <a:ext uri="{FF2B5EF4-FFF2-40B4-BE49-F238E27FC236}">
                <a16:creationId xmlns:a16="http://schemas.microsoft.com/office/drawing/2014/main" id="{47FADFF3-2D11-4CD7-9C3D-AF211FBAB011}"/>
              </a:ext>
            </a:extLst>
          </p:cNvPr>
          <p:cNvSpPr/>
          <p:nvPr/>
        </p:nvSpPr>
        <p:spPr>
          <a:xfrm>
            <a:off x="7173424" y="2631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Multiplication Sign 415">
            <a:extLst>
              <a:ext uri="{FF2B5EF4-FFF2-40B4-BE49-F238E27FC236}">
                <a16:creationId xmlns:a16="http://schemas.microsoft.com/office/drawing/2014/main" id="{FA47F533-EA53-4CA0-88D3-F6203B0D0C89}"/>
              </a:ext>
            </a:extLst>
          </p:cNvPr>
          <p:cNvSpPr/>
          <p:nvPr/>
        </p:nvSpPr>
        <p:spPr>
          <a:xfrm>
            <a:off x="6885672" y="26247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Multiplication Sign 416">
            <a:extLst>
              <a:ext uri="{FF2B5EF4-FFF2-40B4-BE49-F238E27FC236}">
                <a16:creationId xmlns:a16="http://schemas.microsoft.com/office/drawing/2014/main" id="{0D13EA49-DA57-41C4-B07C-3EFBBDA4B898}"/>
              </a:ext>
            </a:extLst>
          </p:cNvPr>
          <p:cNvSpPr/>
          <p:nvPr/>
        </p:nvSpPr>
        <p:spPr>
          <a:xfrm>
            <a:off x="7249085" y="21988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Multiplication Sign 417">
            <a:extLst>
              <a:ext uri="{FF2B5EF4-FFF2-40B4-BE49-F238E27FC236}">
                <a16:creationId xmlns:a16="http://schemas.microsoft.com/office/drawing/2014/main" id="{C47E9BFC-C9A7-4346-A5CF-21CEB2E739EB}"/>
              </a:ext>
            </a:extLst>
          </p:cNvPr>
          <p:cNvSpPr/>
          <p:nvPr/>
        </p:nvSpPr>
        <p:spPr>
          <a:xfrm>
            <a:off x="7097013"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Multiplication Sign 418">
            <a:extLst>
              <a:ext uri="{FF2B5EF4-FFF2-40B4-BE49-F238E27FC236}">
                <a16:creationId xmlns:a16="http://schemas.microsoft.com/office/drawing/2014/main" id="{B904707E-0BAD-4AF2-8390-187295DAA896}"/>
              </a:ext>
            </a:extLst>
          </p:cNvPr>
          <p:cNvSpPr/>
          <p:nvPr/>
        </p:nvSpPr>
        <p:spPr>
          <a:xfrm>
            <a:off x="7510899"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Multiplication Sign 419">
            <a:extLst>
              <a:ext uri="{FF2B5EF4-FFF2-40B4-BE49-F238E27FC236}">
                <a16:creationId xmlns:a16="http://schemas.microsoft.com/office/drawing/2014/main" id="{A6E0184B-9ED5-42B3-BAF0-52E650253A36}"/>
              </a:ext>
            </a:extLst>
          </p:cNvPr>
          <p:cNvSpPr/>
          <p:nvPr/>
        </p:nvSpPr>
        <p:spPr>
          <a:xfrm>
            <a:off x="6924748" y="20620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Multiplication Sign 420">
            <a:extLst>
              <a:ext uri="{FF2B5EF4-FFF2-40B4-BE49-F238E27FC236}">
                <a16:creationId xmlns:a16="http://schemas.microsoft.com/office/drawing/2014/main" id="{B60B23DC-BB05-42A0-A189-9B5C0320CADF}"/>
              </a:ext>
            </a:extLst>
          </p:cNvPr>
          <p:cNvSpPr/>
          <p:nvPr/>
        </p:nvSpPr>
        <p:spPr>
          <a:xfrm>
            <a:off x="7487931" y="1843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Multiplication Sign 421">
            <a:extLst>
              <a:ext uri="{FF2B5EF4-FFF2-40B4-BE49-F238E27FC236}">
                <a16:creationId xmlns:a16="http://schemas.microsoft.com/office/drawing/2014/main" id="{81FC221C-5734-49B0-8D4C-8CB2E35A2F80}"/>
              </a:ext>
            </a:extLst>
          </p:cNvPr>
          <p:cNvSpPr/>
          <p:nvPr/>
        </p:nvSpPr>
        <p:spPr>
          <a:xfrm>
            <a:off x="7618899" y="1951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Multiplication Sign 422">
            <a:extLst>
              <a:ext uri="{FF2B5EF4-FFF2-40B4-BE49-F238E27FC236}">
                <a16:creationId xmlns:a16="http://schemas.microsoft.com/office/drawing/2014/main" id="{429E0C94-92B4-4D06-9E69-017311E3E9AC}"/>
              </a:ext>
            </a:extLst>
          </p:cNvPr>
          <p:cNvSpPr/>
          <p:nvPr/>
        </p:nvSpPr>
        <p:spPr>
          <a:xfrm>
            <a:off x="7331147" y="19448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Multiplication Sign 423">
            <a:extLst>
              <a:ext uri="{FF2B5EF4-FFF2-40B4-BE49-F238E27FC236}">
                <a16:creationId xmlns:a16="http://schemas.microsoft.com/office/drawing/2014/main" id="{B6FAE2E8-7F37-48A3-B9EE-93BFBD0B7FA4}"/>
              </a:ext>
            </a:extLst>
          </p:cNvPr>
          <p:cNvSpPr/>
          <p:nvPr/>
        </p:nvSpPr>
        <p:spPr>
          <a:xfrm>
            <a:off x="7358502" y="26755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Multiplication Sign 424">
            <a:extLst>
              <a:ext uri="{FF2B5EF4-FFF2-40B4-BE49-F238E27FC236}">
                <a16:creationId xmlns:a16="http://schemas.microsoft.com/office/drawing/2014/main" id="{D4B02FA0-0802-4666-BA48-FD6221A03EF9}"/>
              </a:ext>
            </a:extLst>
          </p:cNvPr>
          <p:cNvSpPr/>
          <p:nvPr/>
        </p:nvSpPr>
        <p:spPr>
          <a:xfrm>
            <a:off x="7206430"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Multiplication Sign 425">
            <a:extLst>
              <a:ext uri="{FF2B5EF4-FFF2-40B4-BE49-F238E27FC236}">
                <a16:creationId xmlns:a16="http://schemas.microsoft.com/office/drawing/2014/main" id="{40EB4624-A3C7-4B61-B6A4-EC80F50FC4F7}"/>
              </a:ext>
            </a:extLst>
          </p:cNvPr>
          <p:cNvSpPr/>
          <p:nvPr/>
        </p:nvSpPr>
        <p:spPr>
          <a:xfrm>
            <a:off x="6893490" y="27107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Multiplication Sign 426">
            <a:extLst>
              <a:ext uri="{FF2B5EF4-FFF2-40B4-BE49-F238E27FC236}">
                <a16:creationId xmlns:a16="http://schemas.microsoft.com/office/drawing/2014/main" id="{54B81750-D0EF-4EB2-8E2F-EBBC2EC327C4}"/>
              </a:ext>
            </a:extLst>
          </p:cNvPr>
          <p:cNvSpPr/>
          <p:nvPr/>
        </p:nvSpPr>
        <p:spPr>
          <a:xfrm>
            <a:off x="7620316"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Multiplication Sign 427">
            <a:extLst>
              <a:ext uri="{FF2B5EF4-FFF2-40B4-BE49-F238E27FC236}">
                <a16:creationId xmlns:a16="http://schemas.microsoft.com/office/drawing/2014/main" id="{E6EF5622-1C9A-499B-8D79-6FDEC18AE8AC}"/>
              </a:ext>
            </a:extLst>
          </p:cNvPr>
          <p:cNvSpPr/>
          <p:nvPr/>
        </p:nvSpPr>
        <p:spPr>
          <a:xfrm>
            <a:off x="7034165" y="25387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Multiplication Sign 428">
            <a:extLst>
              <a:ext uri="{FF2B5EF4-FFF2-40B4-BE49-F238E27FC236}">
                <a16:creationId xmlns:a16="http://schemas.microsoft.com/office/drawing/2014/main" id="{563F88A7-3A92-44B0-9F69-C87302B49266}"/>
              </a:ext>
            </a:extLst>
          </p:cNvPr>
          <p:cNvSpPr/>
          <p:nvPr/>
        </p:nvSpPr>
        <p:spPr>
          <a:xfrm>
            <a:off x="7597348" y="2320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Multiplication Sign 429">
            <a:extLst>
              <a:ext uri="{FF2B5EF4-FFF2-40B4-BE49-F238E27FC236}">
                <a16:creationId xmlns:a16="http://schemas.microsoft.com/office/drawing/2014/main" id="{8BE65926-8FB0-4181-8CC7-71625413BA86}"/>
              </a:ext>
            </a:extLst>
          </p:cNvPr>
          <p:cNvSpPr/>
          <p:nvPr/>
        </p:nvSpPr>
        <p:spPr>
          <a:xfrm>
            <a:off x="7440564" y="24215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Multiplication Sign 430">
            <a:extLst>
              <a:ext uri="{FF2B5EF4-FFF2-40B4-BE49-F238E27FC236}">
                <a16:creationId xmlns:a16="http://schemas.microsoft.com/office/drawing/2014/main" id="{636257CC-5E4D-4613-BE16-5125BAD15EA7}"/>
              </a:ext>
            </a:extLst>
          </p:cNvPr>
          <p:cNvSpPr/>
          <p:nvPr/>
        </p:nvSpPr>
        <p:spPr>
          <a:xfrm>
            <a:off x="7358502" y="24801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Multiplication Sign 431">
            <a:extLst>
              <a:ext uri="{FF2B5EF4-FFF2-40B4-BE49-F238E27FC236}">
                <a16:creationId xmlns:a16="http://schemas.microsoft.com/office/drawing/2014/main" id="{3CC923E5-A7E0-4E04-849D-CF96B31BD202}"/>
              </a:ext>
            </a:extLst>
          </p:cNvPr>
          <p:cNvSpPr/>
          <p:nvPr/>
        </p:nvSpPr>
        <p:spPr>
          <a:xfrm>
            <a:off x="7206430"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Multiplication Sign 432">
            <a:extLst>
              <a:ext uri="{FF2B5EF4-FFF2-40B4-BE49-F238E27FC236}">
                <a16:creationId xmlns:a16="http://schemas.microsoft.com/office/drawing/2014/main" id="{31643D72-E9C7-49FD-A64D-0088F8B8FDEF}"/>
              </a:ext>
            </a:extLst>
          </p:cNvPr>
          <p:cNvSpPr/>
          <p:nvPr/>
        </p:nvSpPr>
        <p:spPr>
          <a:xfrm>
            <a:off x="6893490" y="25153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Multiplication Sign 433">
            <a:extLst>
              <a:ext uri="{FF2B5EF4-FFF2-40B4-BE49-F238E27FC236}">
                <a16:creationId xmlns:a16="http://schemas.microsoft.com/office/drawing/2014/main" id="{D3D1D8A6-B105-4819-A2D5-6CFB6F83DA59}"/>
              </a:ext>
            </a:extLst>
          </p:cNvPr>
          <p:cNvSpPr/>
          <p:nvPr/>
        </p:nvSpPr>
        <p:spPr>
          <a:xfrm>
            <a:off x="7620316"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Multiplication Sign 434">
            <a:extLst>
              <a:ext uri="{FF2B5EF4-FFF2-40B4-BE49-F238E27FC236}">
                <a16:creationId xmlns:a16="http://schemas.microsoft.com/office/drawing/2014/main" id="{DD2175C2-191D-4FD5-B635-32D0F224F996}"/>
              </a:ext>
            </a:extLst>
          </p:cNvPr>
          <p:cNvSpPr/>
          <p:nvPr/>
        </p:nvSpPr>
        <p:spPr>
          <a:xfrm>
            <a:off x="7034165" y="23434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Multiplication Sign 435">
            <a:extLst>
              <a:ext uri="{FF2B5EF4-FFF2-40B4-BE49-F238E27FC236}">
                <a16:creationId xmlns:a16="http://schemas.microsoft.com/office/drawing/2014/main" id="{7961DD2A-5A12-485B-915C-8FCCF9093948}"/>
              </a:ext>
            </a:extLst>
          </p:cNvPr>
          <p:cNvSpPr/>
          <p:nvPr/>
        </p:nvSpPr>
        <p:spPr>
          <a:xfrm>
            <a:off x="7597348" y="21246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Multiplication Sign 436">
            <a:extLst>
              <a:ext uri="{FF2B5EF4-FFF2-40B4-BE49-F238E27FC236}">
                <a16:creationId xmlns:a16="http://schemas.microsoft.com/office/drawing/2014/main" id="{26366C8D-39FB-46E6-A8A3-A6D4C05140B6}"/>
              </a:ext>
            </a:extLst>
          </p:cNvPr>
          <p:cNvSpPr/>
          <p:nvPr/>
        </p:nvSpPr>
        <p:spPr>
          <a:xfrm>
            <a:off x="7440564" y="22261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30365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solidFill>
                  <a:schemeClr val="bg1"/>
                </a:solidFill>
              </a:rPr>
              <a:t>Misconception #3</a:t>
            </a:r>
            <a:r>
              <a:rPr lang="en-US" b="1" dirty="0">
                <a:solidFill>
                  <a:schemeClr val="bg1"/>
                </a:solidFill>
              </a:rPr>
              <a:t>: </a:t>
            </a:r>
            <a:r>
              <a:rPr lang="en-US" dirty="0">
                <a:solidFill>
                  <a:schemeClr val="bg1"/>
                </a:solidFill>
              </a:rPr>
              <a:t>the decision boundaries between classes are smooth and make perfect sense.</a:t>
            </a:r>
            <a:endParaRPr lang="en-GB" dirty="0">
              <a:solidFill>
                <a:schemeClr val="bg1"/>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Tree>
    <p:extLst>
      <p:ext uri="{BB962C8B-B14F-4D97-AF65-F5344CB8AC3E}">
        <p14:creationId xmlns:p14="http://schemas.microsoft.com/office/powerpoint/2010/main" val="357834187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6" name="Content Placeholder 2">
            <a:extLst>
              <a:ext uri="{FF2B5EF4-FFF2-40B4-BE49-F238E27FC236}">
                <a16:creationId xmlns:a16="http://schemas.microsoft.com/office/drawing/2014/main" id="{97834A78-C18D-4D14-8573-FA18A0CB944E}"/>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t>Misconception #3</a:t>
            </a:r>
            <a:r>
              <a:rPr lang="en-US" b="1" dirty="0"/>
              <a:t>: </a:t>
            </a:r>
            <a:r>
              <a:rPr lang="en-US" dirty="0"/>
              <a:t>the decision boundaries between classes are smooth and make perfect sense.</a:t>
            </a:r>
            <a:endParaRPr lang="en-GB" dirty="0"/>
          </a:p>
        </p:txBody>
      </p:sp>
      <p:sp>
        <p:nvSpPr>
          <p:cNvPr id="3" name="Freeform: Shape 2">
            <a:extLst>
              <a:ext uri="{FF2B5EF4-FFF2-40B4-BE49-F238E27FC236}">
                <a16:creationId xmlns:a16="http://schemas.microsoft.com/office/drawing/2014/main" id="{DF6AEAA7-1678-4269-BC7B-D47F725056EE}"/>
              </a:ext>
            </a:extLst>
          </p:cNvPr>
          <p:cNvSpPr/>
          <p:nvPr/>
        </p:nvSpPr>
        <p:spPr>
          <a:xfrm>
            <a:off x="7680960" y="2410460"/>
            <a:ext cx="693420" cy="275919"/>
          </a:xfrm>
          <a:custGeom>
            <a:avLst/>
            <a:gdLst>
              <a:gd name="connsiteX0" fmla="*/ 0 w 693420"/>
              <a:gd name="connsiteY0" fmla="*/ 0 h 275919"/>
              <a:gd name="connsiteX1" fmla="*/ 101600 w 693420"/>
              <a:gd name="connsiteY1" fmla="*/ 111760 h 275919"/>
              <a:gd name="connsiteX2" fmla="*/ 226060 w 693420"/>
              <a:gd name="connsiteY2" fmla="*/ 210820 h 275919"/>
              <a:gd name="connsiteX3" fmla="*/ 355600 w 693420"/>
              <a:gd name="connsiteY3" fmla="*/ 274320 h 275919"/>
              <a:gd name="connsiteX4" fmla="*/ 510540 w 693420"/>
              <a:gd name="connsiteY4" fmla="*/ 251460 h 275919"/>
              <a:gd name="connsiteX5" fmla="*/ 617220 w 693420"/>
              <a:gd name="connsiteY5" fmla="*/ 193040 h 275919"/>
              <a:gd name="connsiteX6" fmla="*/ 693420 w 693420"/>
              <a:gd name="connsiteY6" fmla="*/ 144780 h 2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20" h="275919">
                <a:moveTo>
                  <a:pt x="0" y="0"/>
                </a:moveTo>
                <a:cubicBezTo>
                  <a:pt x="31961" y="38311"/>
                  <a:pt x="63923" y="76623"/>
                  <a:pt x="101600" y="111760"/>
                </a:cubicBezTo>
                <a:cubicBezTo>
                  <a:pt x="139277" y="146897"/>
                  <a:pt x="183727" y="183727"/>
                  <a:pt x="226060" y="210820"/>
                </a:cubicBezTo>
                <a:cubicBezTo>
                  <a:pt x="268393" y="237913"/>
                  <a:pt x="308187" y="267547"/>
                  <a:pt x="355600" y="274320"/>
                </a:cubicBezTo>
                <a:cubicBezTo>
                  <a:pt x="403013" y="281093"/>
                  <a:pt x="466937" y="265007"/>
                  <a:pt x="510540" y="251460"/>
                </a:cubicBezTo>
                <a:cubicBezTo>
                  <a:pt x="554143" y="237913"/>
                  <a:pt x="586740" y="210820"/>
                  <a:pt x="617220" y="193040"/>
                </a:cubicBezTo>
                <a:cubicBezTo>
                  <a:pt x="647700" y="175260"/>
                  <a:pt x="670560" y="160020"/>
                  <a:pt x="693420" y="14478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D59499B-3995-44AC-A1B5-1831AE7EFBA7}"/>
              </a:ext>
            </a:extLst>
          </p:cNvPr>
          <p:cNvPicPr>
            <a:picLocks noChangeAspect="1"/>
          </p:cNvPicPr>
          <p:nvPr/>
        </p:nvPicPr>
        <p:blipFill rotWithShape="1">
          <a:blip r:embed="rId3"/>
          <a:srcRect l="63631" t="35100" r="26562" b="45235"/>
          <a:stretch/>
        </p:blipFill>
        <p:spPr>
          <a:xfrm>
            <a:off x="6875905" y="4272403"/>
            <a:ext cx="2123315" cy="2395036"/>
          </a:xfrm>
          <a:prstGeom prst="rect">
            <a:avLst/>
          </a:prstGeom>
        </p:spPr>
      </p:pic>
      <p:sp>
        <p:nvSpPr>
          <p:cNvPr id="7" name="TextBox 6">
            <a:extLst>
              <a:ext uri="{FF2B5EF4-FFF2-40B4-BE49-F238E27FC236}">
                <a16:creationId xmlns:a16="http://schemas.microsoft.com/office/drawing/2014/main" id="{3321B588-37A7-49E1-AAD9-D672AFC4F888}"/>
              </a:ext>
            </a:extLst>
          </p:cNvPr>
          <p:cNvSpPr txBox="1"/>
          <p:nvPr/>
        </p:nvSpPr>
        <p:spPr>
          <a:xfrm>
            <a:off x="9483373" y="4553883"/>
            <a:ext cx="2464787" cy="2308324"/>
          </a:xfrm>
          <a:prstGeom prst="rect">
            <a:avLst/>
          </a:prstGeom>
          <a:noFill/>
        </p:spPr>
        <p:txBody>
          <a:bodyPr wrap="square" rtlCol="0">
            <a:spAutoFit/>
          </a:bodyPr>
          <a:lstStyle/>
          <a:p>
            <a:pPr algn="ctr"/>
            <a:r>
              <a:rPr lang="en-US" sz="2400" dirty="0"/>
              <a:t>Has a clear logic, explaining the difference between dogs and cats?!</a:t>
            </a:r>
          </a:p>
          <a:p>
            <a:pPr algn="ctr"/>
            <a:r>
              <a:rPr lang="en-US" sz="2400" dirty="0"/>
              <a:t>NOPE.</a:t>
            </a:r>
            <a:endParaRPr lang="en-GB" sz="2400" dirty="0"/>
          </a:p>
        </p:txBody>
      </p:sp>
      <p:cxnSp>
        <p:nvCxnSpPr>
          <p:cNvPr id="10" name="Straight Arrow Connector 9">
            <a:extLst>
              <a:ext uri="{FF2B5EF4-FFF2-40B4-BE49-F238E27FC236}">
                <a16:creationId xmlns:a16="http://schemas.microsoft.com/office/drawing/2014/main" id="{D5FA6FED-E870-4896-9642-142F652FA26F}"/>
              </a:ext>
            </a:extLst>
          </p:cNvPr>
          <p:cNvCxnSpPr/>
          <p:nvPr/>
        </p:nvCxnSpPr>
        <p:spPr>
          <a:xfrm flipH="1">
            <a:off x="8799709" y="5234940"/>
            <a:ext cx="877691" cy="14478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885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63522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8FA97-04F4-4DF1-835D-E3E6A1C63AAD}"/>
                  </a:ext>
                </a:extLst>
              </p:cNvPr>
              <p:cNvSpPr txBox="1"/>
              <p:nvPr/>
            </p:nvSpPr>
            <p:spPr>
              <a:xfrm>
                <a:off x="6431279" y="4592306"/>
                <a:ext cx="5726483" cy="1938992"/>
              </a:xfrm>
              <a:prstGeom prst="rect">
                <a:avLst/>
              </a:prstGeom>
              <a:noFill/>
            </p:spPr>
            <p:txBody>
              <a:bodyPr wrap="square" rtlCol="0">
                <a:spAutoFit/>
              </a:bodyPr>
              <a:lstStyle/>
              <a:p>
                <a:r>
                  <a:rPr lang="en-US" sz="2400" b="1" dirty="0"/>
                  <a:t>E.g. </a:t>
                </a:r>
                <a:r>
                  <a:rPr lang="en-US" sz="2400" dirty="0"/>
                  <a:t>MNIST contains </a:t>
                </a:r>
                <a14:m>
                  <m:oMath xmlns:m="http://schemas.openxmlformats.org/officeDocument/2006/math">
                    <m:r>
                      <a:rPr lang="en-US" sz="2400" i="1" dirty="0" smtClean="0">
                        <a:latin typeface="Cambria Math" panose="02040503050406030204" pitchFamily="18" charset="0"/>
                      </a:rPr>
                      <m:t>28</m:t>
                    </m:r>
                  </m:oMath>
                </a14:m>
                <a:r>
                  <a:rPr lang="en-US" sz="2400" dirty="0"/>
                  <a:t> by </a:t>
                </a:r>
                <a14:m>
                  <m:oMath xmlns:m="http://schemas.openxmlformats.org/officeDocument/2006/math">
                    <m:r>
                      <a:rPr lang="en-US" sz="2400" i="1" dirty="0" smtClean="0">
                        <a:latin typeface="Cambria Math" panose="02040503050406030204" pitchFamily="18" charset="0"/>
                      </a:rPr>
                      <m:t>28</m:t>
                    </m:r>
                  </m:oMath>
                </a14:m>
                <a:r>
                  <a:rPr lang="en-US" sz="2400" dirty="0"/>
                  <a:t> pixels images, with pixel values in </a:t>
                </a:r>
                <a14:m>
                  <m:oMath xmlns:m="http://schemas.openxmlformats.org/officeDocument/2006/math">
                    <m:r>
                      <a:rPr lang="en-US" sz="2400" i="1" dirty="0" smtClean="0">
                        <a:latin typeface="Cambria Math" panose="02040503050406030204" pitchFamily="18" charset="0"/>
                      </a:rPr>
                      <m:t>[0, 255]</m:t>
                    </m:r>
                  </m:oMath>
                </a14:m>
                <a:r>
                  <a:rPr lang="en-US" sz="2400" dirty="0"/>
                  <a:t>. The whole space is roughly </a:t>
                </a: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256</m:t>
                            </m:r>
                          </m:e>
                        </m:d>
                      </m:e>
                      <m:sup>
                        <m:r>
                          <a:rPr lang="en-US" sz="2400" b="0" i="1" smtClean="0">
                            <a:latin typeface="Cambria Math" panose="02040503050406030204" pitchFamily="18" charset="0"/>
                          </a:rPr>
                          <m:t>28×28</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1888</m:t>
                        </m:r>
                      </m:sup>
                    </m:sSup>
                  </m:oMath>
                </a14:m>
                <a:r>
                  <a:rPr lang="en-GB" sz="2400" dirty="0"/>
                  <a:t> images, and most of them are noise. The MNIST dataset contains </a:t>
                </a:r>
                <a14:m>
                  <m:oMath xmlns:m="http://schemas.openxmlformats.org/officeDocument/2006/math">
                    <m:r>
                      <a:rPr lang="en-GB" sz="2400" i="1" dirty="0" smtClean="0">
                        <a:latin typeface="Cambria Math" panose="02040503050406030204" pitchFamily="18" charset="0"/>
                      </a:rPr>
                      <m:t>60000</m:t>
                    </m:r>
                  </m:oMath>
                </a14:m>
                <a:r>
                  <a:rPr lang="en-GB" sz="2400" dirty="0"/>
                  <a:t> images only.</a:t>
                </a:r>
              </a:p>
            </p:txBody>
          </p:sp>
        </mc:Choice>
        <mc:Fallback xmlns="">
          <p:sp>
            <p:nvSpPr>
              <p:cNvPr id="5" name="TextBox 4">
                <a:extLst>
                  <a:ext uri="{FF2B5EF4-FFF2-40B4-BE49-F238E27FC236}">
                    <a16:creationId xmlns:a16="http://schemas.microsoft.com/office/drawing/2014/main" id="{EB78FA97-04F4-4DF1-835D-E3E6A1C63AAD}"/>
                  </a:ext>
                </a:extLst>
              </p:cNvPr>
              <p:cNvSpPr txBox="1">
                <a:spLocks noRot="1" noChangeAspect="1" noMove="1" noResize="1" noEditPoints="1" noAdjustHandles="1" noChangeArrowheads="1" noChangeShapeType="1" noTextEdit="1"/>
              </p:cNvSpPr>
              <p:nvPr/>
            </p:nvSpPr>
            <p:spPr>
              <a:xfrm>
                <a:off x="6431279" y="4592306"/>
                <a:ext cx="5726483" cy="1938992"/>
              </a:xfrm>
              <a:prstGeom prst="rect">
                <a:avLst/>
              </a:prstGeom>
              <a:blipFill>
                <a:blip r:embed="rId2"/>
                <a:stretch>
                  <a:fillRect l="-1597" t="-2516" r="-426" b="-6289"/>
                </a:stretch>
              </a:blipFill>
            </p:spPr>
            <p:txBody>
              <a:bodyPr/>
              <a:lstStyle/>
              <a:p>
                <a:r>
                  <a:rPr lang="en-GB">
                    <a:noFill/>
                  </a:rPr>
                  <a:t> </a:t>
                </a:r>
              </a:p>
            </p:txBody>
          </p:sp>
        </mc:Fallback>
      </mc:AlternateContent>
    </p:spTree>
    <p:extLst>
      <p:ext uri="{BB962C8B-B14F-4D97-AF65-F5344CB8AC3E}">
        <p14:creationId xmlns:p14="http://schemas.microsoft.com/office/powerpoint/2010/main" val="30137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endParaRPr lang="en-GB"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32308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r>
              <a:rPr lang="en-GB" dirty="0">
                <a:solidFill>
                  <a:srgbClr val="00B050"/>
                </a:solidFill>
              </a:rPr>
              <a:t> Boundaries between classes might even be very </a:t>
            </a:r>
            <a:r>
              <a:rPr lang="en-GB" dirty="0">
                <a:solidFill>
                  <a:srgbClr val="FF0000"/>
                </a:solidFill>
              </a:rPr>
              <a:t>erratic</a:t>
            </a:r>
            <a:r>
              <a:rPr lang="en-GB" dirty="0">
                <a:solidFill>
                  <a:srgbClr val="00B050"/>
                </a:solidFill>
              </a:rPr>
              <a:t>!</a:t>
            </a:r>
            <a:endParaRPr lang="en-US"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A3E5BD6C-B82D-4849-FF5D-9CFF5A3C9840}"/>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1AE73A3-9762-0B42-3AE5-ACEA99425287}"/>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B8C6F5-4B2D-41B4-0972-A81A9CB85F14}"/>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2" name="Freeform: Shape 11">
            <a:extLst>
              <a:ext uri="{FF2B5EF4-FFF2-40B4-BE49-F238E27FC236}">
                <a16:creationId xmlns:a16="http://schemas.microsoft.com/office/drawing/2014/main" id="{86B36242-AFE8-5300-21FF-6D148F6FDB48}"/>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0E02ED8C-3D86-6D1E-0577-E712AD6ECA15}"/>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98BDAD53-6525-9487-E1EB-A7E848772170}"/>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B31B0560-845B-FB2C-59B9-968AC2B909A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8CB2B9B1-AB98-69CB-14D8-943414B1D2B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32945E90-B990-F905-1795-51253C14B7BD}"/>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B508F85-89B2-71AD-DEDE-3B1894E15DE6}"/>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7B429-2C3B-6185-2885-09B9830D0735}"/>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Arrow Connector 123">
            <a:extLst>
              <a:ext uri="{FF2B5EF4-FFF2-40B4-BE49-F238E27FC236}">
                <a16:creationId xmlns:a16="http://schemas.microsoft.com/office/drawing/2014/main" id="{A745D57D-B9EB-8BA2-A90A-F9731F50D4A6}"/>
              </a:ext>
            </a:extLst>
          </p:cNvPr>
          <p:cNvCxnSpPr>
            <a:cxnSpLocks/>
            <a:stCxn id="122"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Multiplication Sign 124">
            <a:extLst>
              <a:ext uri="{FF2B5EF4-FFF2-40B4-BE49-F238E27FC236}">
                <a16:creationId xmlns:a16="http://schemas.microsoft.com/office/drawing/2014/main" id="{BC400856-7854-D37C-FC91-94A2DADEB042}"/>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18A574C3-A525-580E-85E8-22BB9D488A5F}"/>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8B7D9422-E395-400A-2A25-53F598E1E38E}"/>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FB22D35-0770-B5A1-F78D-5CD6EE3CBD93}"/>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3AA509D0-A936-FD5A-3226-E045A8244446}"/>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B6686B85-8D9D-F6F8-79F3-FBACFFFF5CA2}"/>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E6C8F046-79DC-4271-7F08-0C94480F40CB}"/>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48EDEBE1-72D3-80A5-8F50-C757693DD203}"/>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5B2BF981-6C45-9D78-494D-87D9E09E4B81}"/>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61F30DCE-74DA-631D-86A3-0ABD88C7D70E}"/>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8EA66AB3-7A19-E60B-02EF-BA042E8ED966}"/>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CC4F937B-C2ED-44F1-1033-1E49C04863DF}"/>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E92BFB5A-5701-BF92-ADAF-DCED99F28440}"/>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F296CA67-807B-AAA7-A526-6E92FBEEA28D}"/>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E19CEF0A-247C-019F-FD19-13614F1C6C17}"/>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7595D68-B2EA-4AFA-3591-616167BBED55}"/>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52186597-76A1-ED1C-FB28-BAE2EF6905AE}"/>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2CAE94CB-2924-C5F7-3D4B-20521763D1E6}"/>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562E4D24-0404-1496-82F4-278967B69A4E}"/>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FDE2F14-456B-627A-0234-9EAF14B71BBF}"/>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TextBox 336">
            <a:extLst>
              <a:ext uri="{FF2B5EF4-FFF2-40B4-BE49-F238E27FC236}">
                <a16:creationId xmlns:a16="http://schemas.microsoft.com/office/drawing/2014/main" id="{DA1724AA-7C41-2F1B-C621-ECFE3055369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38" name="Rectangle: Rounded Corners 337">
            <a:extLst>
              <a:ext uri="{FF2B5EF4-FFF2-40B4-BE49-F238E27FC236}">
                <a16:creationId xmlns:a16="http://schemas.microsoft.com/office/drawing/2014/main" id="{4822C60E-2C1B-710A-7DFE-79E77CD279B5}"/>
              </a:ext>
            </a:extLst>
          </p:cNvPr>
          <p:cNvSpPr/>
          <p:nvPr/>
        </p:nvSpPr>
        <p:spPr>
          <a:xfrm rot="17960271">
            <a:off x="6320813" y="5097666"/>
            <a:ext cx="1706800" cy="62741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92415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199" y="1825624"/>
            <a:ext cx="5351585" cy="5032375"/>
          </a:xfrm>
        </p:spPr>
        <p:txBody>
          <a:bodyPr/>
          <a:lstStyle/>
          <a:p>
            <a:pPr marL="0" indent="0">
              <a:buNone/>
            </a:pPr>
            <a:r>
              <a:rPr lang="en-US" b="1" dirty="0"/>
              <a:t>Example #2: </a:t>
            </a:r>
            <a:r>
              <a:rPr lang="en-US" dirty="0"/>
              <a:t>Covering some areas of your face with paint or glasses with specific patterns can fool facial recognition algorithms.</a:t>
            </a:r>
          </a:p>
          <a:p>
            <a:r>
              <a:rPr lang="en-US" dirty="0"/>
              <a:t>These facial recognition AIs are no longer able to detect a face, let alone recognize the identity of the person.</a:t>
            </a:r>
          </a:p>
          <a:p>
            <a:pPr marL="0" indent="0">
              <a:buNone/>
            </a:pPr>
            <a:endParaRPr lang="en-US" b="1" dirty="0">
              <a:solidFill>
                <a:srgbClr val="FF0000"/>
              </a:solidFill>
            </a:endParaRPr>
          </a:p>
          <a:p>
            <a:pPr marL="0" indent="0" algn="ctr">
              <a:buNone/>
            </a:pPr>
            <a:r>
              <a:rPr lang="en-US" b="1" u="sng" dirty="0">
                <a:solidFill>
                  <a:srgbClr val="FF0000"/>
                </a:solidFill>
              </a:rPr>
              <a:t>Think:</a:t>
            </a:r>
            <a:r>
              <a:rPr lang="en-US" b="1" dirty="0">
                <a:solidFill>
                  <a:srgbClr val="FF0000"/>
                </a:solidFill>
              </a:rPr>
              <a:t> Is that a good or a bad discovery for computer vision?</a:t>
            </a:r>
            <a:endParaRPr lang="en-GB" b="1" dirty="0">
              <a:solidFill>
                <a:srgbClr val="FF0000"/>
              </a:solidFill>
            </a:endParaRPr>
          </a:p>
        </p:txBody>
      </p:sp>
      <p:sp>
        <p:nvSpPr>
          <p:cNvPr id="8" name="TextBox 7">
            <a:extLst>
              <a:ext uri="{FF2B5EF4-FFF2-40B4-BE49-F238E27FC236}">
                <a16:creationId xmlns:a16="http://schemas.microsoft.com/office/drawing/2014/main" id="{9970F839-B7DF-49D9-8FCB-1B9693FECC23}"/>
              </a:ext>
            </a:extLst>
          </p:cNvPr>
          <p:cNvSpPr txBox="1"/>
          <p:nvPr/>
        </p:nvSpPr>
        <p:spPr>
          <a:xfrm>
            <a:off x="8948089" y="6050623"/>
            <a:ext cx="3032417" cy="646331"/>
          </a:xfrm>
          <a:prstGeom prst="rect">
            <a:avLst/>
          </a:prstGeom>
          <a:noFill/>
        </p:spPr>
        <p:txBody>
          <a:bodyPr wrap="square" rtlCol="0">
            <a:spAutoFit/>
          </a:bodyPr>
          <a:lstStyle/>
          <a:p>
            <a:r>
              <a:rPr lang="en-GB" i="1" dirty="0"/>
              <a:t>Source: Defeating Facial Recognition [YTB1].</a:t>
            </a:r>
            <a:endParaRPr lang="en-US" i="1" dirty="0"/>
          </a:p>
        </p:txBody>
      </p:sp>
      <p:pic>
        <p:nvPicPr>
          <p:cNvPr id="5" name="Picture 4">
            <a:extLst>
              <a:ext uri="{FF2B5EF4-FFF2-40B4-BE49-F238E27FC236}">
                <a16:creationId xmlns:a16="http://schemas.microsoft.com/office/drawing/2014/main" id="{D2F46CF8-BF8F-4E8E-A611-409BD8213A54}"/>
              </a:ext>
            </a:extLst>
          </p:cNvPr>
          <p:cNvPicPr>
            <a:picLocks noChangeAspect="1"/>
          </p:cNvPicPr>
          <p:nvPr/>
        </p:nvPicPr>
        <p:blipFill rotWithShape="1">
          <a:blip r:embed="rId2"/>
          <a:srcRect l="82436" t="17641" r="5064" b="41743"/>
          <a:stretch/>
        </p:blipFill>
        <p:spPr>
          <a:xfrm>
            <a:off x="6394977" y="4646557"/>
            <a:ext cx="2177935" cy="2211443"/>
          </a:xfrm>
          <a:prstGeom prst="rect">
            <a:avLst/>
          </a:prstGeom>
        </p:spPr>
      </p:pic>
      <p:pic>
        <p:nvPicPr>
          <p:cNvPr id="6" name="Picture 5">
            <a:extLst>
              <a:ext uri="{FF2B5EF4-FFF2-40B4-BE49-F238E27FC236}">
                <a16:creationId xmlns:a16="http://schemas.microsoft.com/office/drawing/2014/main" id="{BE6E067A-8610-4CB4-B74D-3EAEC8E3137A}"/>
              </a:ext>
            </a:extLst>
          </p:cNvPr>
          <p:cNvPicPr>
            <a:picLocks noChangeAspect="1"/>
          </p:cNvPicPr>
          <p:nvPr/>
        </p:nvPicPr>
        <p:blipFill>
          <a:blip r:embed="rId3"/>
          <a:stretch>
            <a:fillRect/>
          </a:stretch>
        </p:blipFill>
        <p:spPr>
          <a:xfrm>
            <a:off x="6245289" y="1290413"/>
            <a:ext cx="5946711" cy="3454115"/>
          </a:xfrm>
          <a:prstGeom prst="rect">
            <a:avLst/>
          </a:prstGeom>
        </p:spPr>
      </p:pic>
      <p:sp>
        <p:nvSpPr>
          <p:cNvPr id="9" name="TextBox 8">
            <a:extLst>
              <a:ext uri="{FF2B5EF4-FFF2-40B4-BE49-F238E27FC236}">
                <a16:creationId xmlns:a16="http://schemas.microsoft.com/office/drawing/2014/main" id="{7797EF2D-8317-4AC6-8C60-DF5103640125}"/>
              </a:ext>
            </a:extLst>
          </p:cNvPr>
          <p:cNvSpPr txBox="1"/>
          <p:nvPr/>
        </p:nvSpPr>
        <p:spPr>
          <a:xfrm>
            <a:off x="8948088" y="4850294"/>
            <a:ext cx="3032417" cy="1200329"/>
          </a:xfrm>
          <a:prstGeom prst="rect">
            <a:avLst/>
          </a:prstGeom>
          <a:noFill/>
        </p:spPr>
        <p:txBody>
          <a:bodyPr wrap="square" rtlCol="0">
            <a:spAutoFit/>
          </a:bodyPr>
          <a:lstStyle/>
          <a:p>
            <a:r>
              <a:rPr lang="en-GB" i="1" dirty="0"/>
              <a:t>Source: </a:t>
            </a:r>
            <a:r>
              <a:rPr lang="en-US" i="1" dirty="0"/>
              <a:t>These glasses trick facial recognition software into thinking you're someone else </a:t>
            </a:r>
            <a:r>
              <a:rPr lang="en-GB" i="1" dirty="0"/>
              <a:t>[Verge2].</a:t>
            </a:r>
            <a:endParaRPr lang="en-US" i="1" dirty="0"/>
          </a:p>
        </p:txBody>
      </p:sp>
    </p:spTree>
    <p:extLst>
      <p:ext uri="{BB962C8B-B14F-4D97-AF65-F5344CB8AC3E}">
        <p14:creationId xmlns:p14="http://schemas.microsoft.com/office/powerpoint/2010/main" val="5436576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F50AD47E-1A51-9E82-87A7-F91975AF667A}"/>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7597054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419152" y="554372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3733C732-BE63-434E-92BC-CB2D2049F97C}"/>
              </a:ext>
            </a:extLst>
          </p:cNvPr>
          <p:cNvPicPr>
            <a:picLocks noChangeAspect="1"/>
          </p:cNvPicPr>
          <p:nvPr/>
        </p:nvPicPr>
        <p:blipFill rotWithShape="1">
          <a:blip r:embed="rId3"/>
          <a:srcRect l="16923" t="33736" r="67439" b="39897"/>
          <a:stretch/>
        </p:blipFill>
        <p:spPr>
          <a:xfrm>
            <a:off x="6019800" y="3576564"/>
            <a:ext cx="6117716" cy="3223342"/>
          </a:xfrm>
          <a:prstGeom prst="rect">
            <a:avLst/>
          </a:prstGeom>
          <a:ln w="28575">
            <a:solidFill>
              <a:schemeClr val="tx1"/>
            </a:solidFill>
          </a:ln>
        </p:spPr>
      </p:pic>
      <p:sp>
        <p:nvSpPr>
          <p:cNvPr id="72" name="TextBox 71">
            <a:extLst>
              <a:ext uri="{FF2B5EF4-FFF2-40B4-BE49-F238E27FC236}">
                <a16:creationId xmlns:a16="http://schemas.microsoft.com/office/drawing/2014/main" id="{80B236C5-F7DC-47B4-83DB-BFFFA9C5166D}"/>
              </a:ext>
            </a:extLst>
          </p:cNvPr>
          <p:cNvSpPr txBox="1"/>
          <p:nvPr/>
        </p:nvSpPr>
        <p:spPr>
          <a:xfrm>
            <a:off x="6779100" y="3610705"/>
            <a:ext cx="1591178" cy="369332"/>
          </a:xfrm>
          <a:prstGeom prst="rect">
            <a:avLst/>
          </a:prstGeom>
          <a:solidFill>
            <a:schemeClr val="bg1"/>
          </a:solidFill>
        </p:spPr>
        <p:txBody>
          <a:bodyPr wrap="square" rtlCol="0">
            <a:spAutoFit/>
          </a:bodyPr>
          <a:lstStyle/>
          <a:p>
            <a:pPr algn="ctr"/>
            <a:r>
              <a:rPr lang="en-US" dirty="0"/>
              <a:t>Before training</a:t>
            </a:r>
            <a:endParaRPr lang="en-GB" dirty="0"/>
          </a:p>
        </p:txBody>
      </p:sp>
      <p:sp>
        <p:nvSpPr>
          <p:cNvPr id="134" name="TextBox 133">
            <a:extLst>
              <a:ext uri="{FF2B5EF4-FFF2-40B4-BE49-F238E27FC236}">
                <a16:creationId xmlns:a16="http://schemas.microsoft.com/office/drawing/2014/main" id="{EBFA3630-9C4E-4377-A268-5BD9467AF404}"/>
              </a:ext>
            </a:extLst>
          </p:cNvPr>
          <p:cNvSpPr txBox="1"/>
          <p:nvPr/>
        </p:nvSpPr>
        <p:spPr>
          <a:xfrm>
            <a:off x="9957788" y="3607401"/>
            <a:ext cx="1591178" cy="369332"/>
          </a:xfrm>
          <a:prstGeom prst="rect">
            <a:avLst/>
          </a:prstGeom>
          <a:solidFill>
            <a:schemeClr val="bg1"/>
          </a:solidFill>
        </p:spPr>
        <p:txBody>
          <a:bodyPr wrap="square" rtlCol="0">
            <a:spAutoFit/>
          </a:bodyPr>
          <a:lstStyle/>
          <a:p>
            <a:pPr algn="ctr"/>
            <a:r>
              <a:rPr lang="en-US" dirty="0"/>
              <a:t>After training</a:t>
            </a:r>
            <a:endParaRPr lang="en-GB" dirty="0"/>
          </a:p>
        </p:txBody>
      </p:sp>
    </p:spTree>
    <p:extLst>
      <p:ext uri="{BB962C8B-B14F-4D97-AF65-F5344CB8AC3E}">
        <p14:creationId xmlns:p14="http://schemas.microsoft.com/office/powerpoint/2010/main" val="30747158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a:t>
            </a:r>
            <a:r>
              <a:rPr lang="en-US" dirty="0">
                <a:solidFill>
                  <a:srgbClr val="FF0000"/>
                </a:solidFill>
              </a:rPr>
              <a:t>far away from the boundaries</a:t>
            </a:r>
            <a:r>
              <a:rPr lang="en-US" dirty="0">
                <a:solidFill>
                  <a:srgbClr val="00B050"/>
                </a:solidFill>
              </a:rPr>
              <a:t>.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1B3A959-E6B6-D8FA-C137-D3639230CE74}"/>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FCB9403-8AE6-36C9-8661-D3FD34DF60A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Arrow Connector 84">
            <a:extLst>
              <a:ext uri="{FF2B5EF4-FFF2-40B4-BE49-F238E27FC236}">
                <a16:creationId xmlns:a16="http://schemas.microsoft.com/office/drawing/2014/main" id="{F2933C92-257B-4F94-E87B-7A0EF2E7F26A}"/>
              </a:ext>
            </a:extLst>
          </p:cNvPr>
          <p:cNvCxnSpPr>
            <a:stCxn id="98" idx="2"/>
            <a:endCxn id="8" idx="52"/>
          </p:cNvCxnSpPr>
          <p:nvPr/>
        </p:nvCxnSpPr>
        <p:spPr>
          <a:xfrm>
            <a:off x="6769768" y="5099088"/>
            <a:ext cx="381312" cy="1762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DE7529-3D9B-348D-5C7A-4011DFB9B775}"/>
              </a:ext>
            </a:extLst>
          </p:cNvPr>
          <p:cNvCxnSpPr>
            <a:cxnSpLocks/>
            <a:endCxn id="112" idx="0"/>
          </p:cNvCxnSpPr>
          <p:nvPr/>
        </p:nvCxnSpPr>
        <p:spPr>
          <a:xfrm>
            <a:off x="7111829" y="5306646"/>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A7EFC2C-0FBA-5BD4-F867-D90C7FD12596}"/>
              </a:ext>
            </a:extLst>
          </p:cNvPr>
          <p:cNvCxnSpPr>
            <a:cxnSpLocks/>
          </p:cNvCxnSpPr>
          <p:nvPr/>
        </p:nvCxnSpPr>
        <p:spPr>
          <a:xfrm>
            <a:off x="10444984" y="5443847"/>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7B72D12-86CC-39FF-1EED-FD24CB724585}"/>
              </a:ext>
            </a:extLst>
          </p:cNvPr>
          <p:cNvCxnSpPr>
            <a:cxnSpLocks/>
            <a:endCxn id="73" idx="90"/>
          </p:cNvCxnSpPr>
          <p:nvPr/>
        </p:nvCxnSpPr>
        <p:spPr>
          <a:xfrm>
            <a:off x="10093420" y="4808183"/>
            <a:ext cx="582399" cy="56880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30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Correction #3-bis: </a:t>
            </a:r>
            <a:r>
              <a:rPr lang="en-US" dirty="0"/>
              <a:t>Training samples are often condensed, far away from the boundaries. </a:t>
            </a:r>
          </a:p>
          <a:p>
            <a:pPr marL="0" indent="0">
              <a:buNone/>
            </a:pPr>
            <a:endParaRPr lang="en-US" b="1" dirty="0"/>
          </a:p>
          <a:p>
            <a:pPr marL="0" indent="0">
              <a:buNone/>
            </a:pPr>
            <a:r>
              <a:rPr lang="en-US" b="1" dirty="0"/>
              <a:t>Definition (</a:t>
            </a:r>
            <a:r>
              <a:rPr lang="en-US" b="1" dirty="0">
                <a:solidFill>
                  <a:srgbClr val="00B050"/>
                </a:solidFill>
              </a:rPr>
              <a:t>manifolds</a:t>
            </a:r>
            <a:r>
              <a:rPr lang="en-US" b="1" dirty="0"/>
              <a:t>):</a:t>
            </a:r>
          </a:p>
          <a:p>
            <a:pPr marL="0" indent="0">
              <a:buNone/>
            </a:pPr>
            <a:r>
              <a:rPr lang="en-US" dirty="0"/>
              <a:t>These </a:t>
            </a:r>
            <a:r>
              <a:rPr lang="en-US" b="1" dirty="0"/>
              <a:t>small regions containing a large number of training examples </a:t>
            </a:r>
            <a:r>
              <a:rPr lang="en-US" dirty="0"/>
              <a:t>are mathematically called </a:t>
            </a:r>
            <a:r>
              <a:rPr lang="en-US" b="1" dirty="0">
                <a:solidFill>
                  <a:srgbClr val="00B050"/>
                </a:solidFill>
              </a:rPr>
              <a:t>manifolds</a:t>
            </a:r>
            <a:r>
              <a:rPr lang="en-US" dirty="0"/>
              <a:t>.</a:t>
            </a:r>
          </a:p>
          <a:p>
            <a:pPr marL="0" indent="0">
              <a:buNone/>
            </a:pPr>
            <a:r>
              <a:rPr lang="en-GB" dirty="0"/>
              <a:t>See [TDS1], if curious.</a:t>
            </a:r>
            <a:endParaRPr lang="en-US" dirty="0"/>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3B943F53-FE73-7591-BCE8-71BC880D868F}"/>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83" name="Rectangle 82">
            <a:extLst>
              <a:ext uri="{FF2B5EF4-FFF2-40B4-BE49-F238E27FC236}">
                <a16:creationId xmlns:a16="http://schemas.microsoft.com/office/drawing/2014/main" id="{58CA58A0-2B1E-4FB4-0C46-D8EDCAAFB5AC}"/>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7B0D4646-DE20-AC1E-CF2F-8010BBEA439E}"/>
              </a:ext>
            </a:extLst>
          </p:cNvPr>
          <p:cNvSpPr/>
          <p:nvPr/>
        </p:nvSpPr>
        <p:spPr>
          <a:xfrm rot="20538977">
            <a:off x="10427711" y="5940075"/>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9C6F36B8-346B-F7A1-B702-EE160CE08A70}"/>
              </a:ext>
            </a:extLst>
          </p:cNvPr>
          <p:cNvSpPr/>
          <p:nvPr/>
        </p:nvSpPr>
        <p:spPr>
          <a:xfrm rot="20538977">
            <a:off x="7303785" y="573463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C6ADEF74-0D90-05A4-8BF0-8068A6A9A578}"/>
              </a:ext>
            </a:extLst>
          </p:cNvPr>
          <p:cNvSpPr/>
          <p:nvPr/>
        </p:nvSpPr>
        <p:spPr>
          <a:xfrm rot="20538977">
            <a:off x="9562510" y="452341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609F8969-F4B3-881F-B558-1F91AD920BC0}"/>
              </a:ext>
            </a:extLst>
          </p:cNvPr>
          <p:cNvSpPr/>
          <p:nvPr/>
        </p:nvSpPr>
        <p:spPr>
          <a:xfrm rot="20538977">
            <a:off x="6310767" y="4976542"/>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3930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far away from the boundaries. </a:t>
            </a:r>
          </a:p>
          <a:p>
            <a:r>
              <a:rPr lang="en-US" dirty="0"/>
              <a:t>Boundaries decided by the Deep Learning models often exhibit the same behavior as the </a:t>
            </a:r>
            <a:r>
              <a:rPr lang="en-US" b="1" dirty="0"/>
              <a:t>Support Vector Machines</a:t>
            </a:r>
            <a:r>
              <a:rPr lang="en-US" dirty="0"/>
              <a:t> boundaries. But in a more random manner.</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05F88D6-5C60-FEF3-A770-2C4C53FA5656}"/>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45859276-45F1-71A0-47E6-50A4510EBBA2}"/>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4039951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pPr marL="0" indent="0">
              <a:buNone/>
            </a:pPr>
            <a:r>
              <a:rPr lang="en-GB" b="1" dirty="0"/>
              <a:t>ENM procedure, explained:</a:t>
            </a:r>
            <a:br>
              <a:rPr lang="en-GB" dirty="0"/>
            </a:br>
            <a:r>
              <a:rPr lang="en-GB" dirty="0"/>
              <a:t>When randomly noising an </a:t>
            </a:r>
            <a:r>
              <a:rPr lang="en-GB" b="1" dirty="0">
                <a:solidFill>
                  <a:schemeClr val="accent2">
                    <a:lumMod val="50000"/>
                  </a:schemeClr>
                </a:solidFill>
              </a:rPr>
              <a:t>original sample</a:t>
            </a:r>
            <a:r>
              <a:rPr lang="en-GB" dirty="0"/>
              <a:t> to make an </a:t>
            </a:r>
            <a:r>
              <a:rPr lang="en-GB" b="1" dirty="0">
                <a:solidFill>
                  <a:srgbClr val="C00000"/>
                </a:solidFill>
              </a:rPr>
              <a:t>attack sample</a:t>
            </a:r>
            <a:r>
              <a:rPr lang="en-GB" dirty="0"/>
              <a:t>, we move randomly in the feature map.</a:t>
            </a:r>
          </a:p>
          <a:p>
            <a:r>
              <a:rPr lang="en-GB" dirty="0"/>
              <a:t>We may even move in the boundary region, where the sample might become misclassified.</a:t>
            </a:r>
          </a:p>
          <a:p>
            <a:r>
              <a:rPr lang="en-GB" dirty="0"/>
              <a:t>The </a:t>
            </a:r>
            <a:r>
              <a:rPr lang="en-GB" b="1" dirty="0">
                <a:solidFill>
                  <a:srgbClr val="C00000"/>
                </a:solidFill>
              </a:rPr>
              <a:t>attack sample </a:t>
            </a:r>
            <a:r>
              <a:rPr lang="en-GB" dirty="0"/>
              <a:t>will therefore look similar to a dog picture, but will be misclassified as a cat.</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DF59AF9E-D4FC-4385-90C3-303320864BA8}"/>
              </a:ext>
            </a:extLst>
          </p:cNvPr>
          <p:cNvSpPr/>
          <p:nvPr/>
        </p:nvSpPr>
        <p:spPr>
          <a:xfrm>
            <a:off x="10901373" y="5066780"/>
            <a:ext cx="108000" cy="108000"/>
          </a:xfrm>
          <a:prstGeom prst="mathMultiply">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Arrow Connector 82">
            <a:extLst>
              <a:ext uri="{FF2B5EF4-FFF2-40B4-BE49-F238E27FC236}">
                <a16:creationId xmlns:a16="http://schemas.microsoft.com/office/drawing/2014/main" id="{265D0C8A-6238-4E3B-8257-52A15EE4CE6C}"/>
              </a:ext>
            </a:extLst>
          </p:cNvPr>
          <p:cNvCxnSpPr>
            <a:cxnSpLocks/>
          </p:cNvCxnSpPr>
          <p:nvPr/>
        </p:nvCxnSpPr>
        <p:spPr>
          <a:xfrm>
            <a:off x="10378342" y="4692565"/>
            <a:ext cx="524121" cy="3952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1C5B4EB-EE27-D96F-BFA6-D699ED94828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975A3FC5-8FBB-AF70-43AD-63DFE0294DA1}"/>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55749104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Here is my intuition about attacks.</a:t>
            </a:r>
            <a:br>
              <a:rPr lang="en-US" dirty="0"/>
            </a:br>
            <a:r>
              <a:rPr lang="en-US" dirty="0"/>
              <a:t>(Not claiming it is the universal truth.)</a:t>
            </a:r>
          </a:p>
          <a:p>
            <a:r>
              <a:rPr lang="en-US" dirty="0"/>
              <a:t>In Deep Learning, to </a:t>
            </a:r>
            <a:r>
              <a:rPr lang="en-US" b="1" dirty="0"/>
              <a:t>learn</a:t>
            </a:r>
            <a:r>
              <a:rPr lang="en-US" dirty="0"/>
              <a:t> means to </a:t>
            </a:r>
            <a:r>
              <a:rPr lang="en-US" b="1" dirty="0"/>
              <a:t>understand that some objects are similar on certain aspects/features </a:t>
            </a:r>
            <a:r>
              <a:rPr lang="en-US" dirty="0"/>
              <a:t>and</a:t>
            </a:r>
            <a:r>
              <a:rPr lang="en-US" b="1" dirty="0"/>
              <a:t> use those similarities for classification</a:t>
            </a:r>
            <a:r>
              <a:rPr lang="en-US" dirty="0"/>
              <a:t>.</a:t>
            </a:r>
          </a:p>
          <a:p>
            <a:r>
              <a:rPr lang="en-US" dirty="0"/>
              <a:t>It means to discard irrelevant information which does not contribute to understand those similarities.</a:t>
            </a:r>
          </a:p>
        </p:txBody>
      </p:sp>
      <p:pic>
        <p:nvPicPr>
          <p:cNvPr id="6" name="Picture 5">
            <a:extLst>
              <a:ext uri="{FF2B5EF4-FFF2-40B4-BE49-F238E27FC236}">
                <a16:creationId xmlns:a16="http://schemas.microsoft.com/office/drawing/2014/main" id="{4CBD65FC-BBC2-DABE-5E34-D44D5922DF10}"/>
              </a:ext>
            </a:extLst>
          </p:cNvPr>
          <p:cNvPicPr>
            <a:picLocks noChangeAspect="1"/>
          </p:cNvPicPr>
          <p:nvPr/>
        </p:nvPicPr>
        <p:blipFill rotWithShape="1">
          <a:blip r:embed="rId2">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8" name="Picture 7">
            <a:extLst>
              <a:ext uri="{FF2B5EF4-FFF2-40B4-BE49-F238E27FC236}">
                <a16:creationId xmlns:a16="http://schemas.microsoft.com/office/drawing/2014/main" id="{9D92CE79-85FB-211C-2D96-BCCDA8240002}"/>
              </a:ext>
            </a:extLst>
          </p:cNvPr>
          <p:cNvPicPr>
            <a:picLocks noChangeAspect="1"/>
          </p:cNvPicPr>
          <p:nvPr/>
        </p:nvPicPr>
        <p:blipFill rotWithShape="1">
          <a:blip r:embed="rId3">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9" name="TextBox 8">
            <a:extLst>
              <a:ext uri="{FF2B5EF4-FFF2-40B4-BE49-F238E27FC236}">
                <a16:creationId xmlns:a16="http://schemas.microsoft.com/office/drawing/2014/main" id="{3D50ECE9-279C-8827-DD6C-2268224E4C27}"/>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EE9EEA28-E69A-4B82-E998-A59F583ABE80}"/>
              </a:ext>
            </a:extLst>
          </p:cNvPr>
          <p:cNvPicPr>
            <a:picLocks noChangeAspect="1"/>
          </p:cNvPicPr>
          <p:nvPr/>
        </p:nvPicPr>
        <p:blipFill>
          <a:blip r:embed="rId4"/>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C8EC2614-5C20-42F0-A89A-74B341A62954}"/>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TextBox 17">
            <a:extLst>
              <a:ext uri="{FF2B5EF4-FFF2-40B4-BE49-F238E27FC236}">
                <a16:creationId xmlns:a16="http://schemas.microsoft.com/office/drawing/2014/main" id="{27C317AF-CC47-9B35-6DD1-962CEE1CF358}"/>
              </a:ext>
            </a:extLst>
          </p:cNvPr>
          <p:cNvSpPr txBox="1"/>
          <p:nvPr/>
        </p:nvSpPr>
        <p:spPr>
          <a:xfrm>
            <a:off x="6462155" y="5792021"/>
            <a:ext cx="2848532" cy="923330"/>
          </a:xfrm>
          <a:prstGeom prst="rect">
            <a:avLst/>
          </a:prstGeom>
          <a:noFill/>
        </p:spPr>
        <p:txBody>
          <a:bodyPr wrap="square" rtlCol="0">
            <a:spAutoFit/>
          </a:bodyPr>
          <a:lstStyle/>
          <a:p>
            <a:pPr algn="ctr"/>
            <a:r>
              <a:rPr lang="en-US" dirty="0"/>
              <a:t>Is the </a:t>
            </a:r>
            <a:r>
              <a:rPr lang="en-US" b="1" dirty="0"/>
              <a:t>presence of fur </a:t>
            </a:r>
            <a:r>
              <a:rPr lang="en-US" dirty="0"/>
              <a:t>relevant for discerning cats from dogs? </a:t>
            </a:r>
            <a:r>
              <a:rPr lang="en-US" b="1" dirty="0"/>
              <a:t>No, discard info</a:t>
            </a:r>
            <a:r>
              <a:rPr lang="en-US" dirty="0"/>
              <a:t>.</a:t>
            </a:r>
            <a:endParaRPr lang="en-GB" dirty="0"/>
          </a:p>
        </p:txBody>
      </p:sp>
      <p:sp>
        <p:nvSpPr>
          <p:cNvPr id="20" name="TextBox 19">
            <a:extLst>
              <a:ext uri="{FF2B5EF4-FFF2-40B4-BE49-F238E27FC236}">
                <a16:creationId xmlns:a16="http://schemas.microsoft.com/office/drawing/2014/main" id="{25A30350-D329-C445-4108-1F2B080086C2}"/>
              </a:ext>
            </a:extLst>
          </p:cNvPr>
          <p:cNvSpPr txBox="1"/>
          <p:nvPr/>
        </p:nvSpPr>
        <p:spPr>
          <a:xfrm>
            <a:off x="9343468" y="5792021"/>
            <a:ext cx="2848532" cy="923330"/>
          </a:xfrm>
          <a:prstGeom prst="rect">
            <a:avLst/>
          </a:prstGeom>
          <a:noFill/>
        </p:spPr>
        <p:txBody>
          <a:bodyPr wrap="square" rtlCol="0">
            <a:spAutoFit/>
          </a:bodyPr>
          <a:lstStyle/>
          <a:p>
            <a:pPr algn="ctr"/>
            <a:r>
              <a:rPr lang="en-US" dirty="0"/>
              <a:t>Is the </a:t>
            </a:r>
            <a:r>
              <a:rPr lang="en-US" b="1" dirty="0"/>
              <a:t>shape of eyes </a:t>
            </a:r>
            <a:r>
              <a:rPr lang="en-US" dirty="0"/>
              <a:t>relevant for discerning cats from dogs? </a:t>
            </a:r>
            <a:r>
              <a:rPr lang="en-US" b="1" dirty="0"/>
              <a:t>Yes, process info.</a:t>
            </a:r>
            <a:endParaRPr lang="en-GB" b="1" dirty="0"/>
          </a:p>
        </p:txBody>
      </p:sp>
      <p:sp>
        <p:nvSpPr>
          <p:cNvPr id="21" name="Arrow: Down 20">
            <a:extLst>
              <a:ext uri="{FF2B5EF4-FFF2-40B4-BE49-F238E27FC236}">
                <a16:creationId xmlns:a16="http://schemas.microsoft.com/office/drawing/2014/main" id="{9E21A1B7-AA2E-2498-2F30-BE7681C4A344}"/>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AC3119A2-104D-2CE6-0B33-0AB3A69EADE8}"/>
              </a:ext>
            </a:extLst>
          </p:cNvPr>
          <p:cNvSpPr/>
          <p:nvPr/>
        </p:nvSpPr>
        <p:spPr>
          <a:xfrm>
            <a:off x="7886421"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3A702CAB-6EEB-4401-149B-B8398FD7D9AF}"/>
              </a:ext>
            </a:extLst>
          </p:cNvPr>
          <p:cNvSpPr/>
          <p:nvPr/>
        </p:nvSpPr>
        <p:spPr>
          <a:xfrm>
            <a:off x="10424050"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70660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Discarding information is achieved by progressively</a:t>
            </a:r>
            <a:r>
              <a:rPr lang="en-US" b="1" dirty="0"/>
              <a:t> compressing input data into a space of lower dimensionality </a:t>
            </a:r>
            <a:r>
              <a:rPr lang="en-US" dirty="0"/>
              <a:t>using several Neural Networks layers.</a:t>
            </a:r>
          </a:p>
          <a:p>
            <a:r>
              <a:rPr lang="en-US" dirty="0"/>
              <a:t>A linear neuron would achieve this, by mapping inputs onto n output with less features, i.e. a lower-dimension hyperplane.</a:t>
            </a:r>
          </a:p>
          <a:p>
            <a:r>
              <a:rPr lang="en-US" dirty="0"/>
              <a:t>During training, it learn </a:t>
            </a:r>
            <a:r>
              <a:rPr lang="en-US" dirty="0" err="1"/>
              <a:t>sto</a:t>
            </a:r>
            <a:r>
              <a:rPr lang="en-US" dirty="0"/>
              <a:t> perform useful projections of the training data.</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24484156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Neural Networks then aim to map similar objects close together in this low dimensionality space.</a:t>
                </a:r>
              </a:p>
              <a:p>
                <a:r>
                  <a:rPr lang="en-US" dirty="0"/>
                  <a:t>For instance, all pictures of cats will produce projection vectors </a:t>
                </a:r>
                <a14:m>
                  <m:oMath xmlns:m="http://schemas.openxmlformats.org/officeDocument/2006/math">
                    <m:r>
                      <a:rPr lang="en-US" i="1" dirty="0" smtClean="0">
                        <a:latin typeface="Cambria Math" panose="02040503050406030204" pitchFamily="18" charset="0"/>
                      </a:rPr>
                      <m:t>𝑎</m:t>
                    </m:r>
                  </m:oMath>
                </a14:m>
                <a:r>
                  <a:rPr lang="en-US" dirty="0"/>
                  <a:t>, with roughly similar values. Same thing for dogs pictures.</a:t>
                </a:r>
              </a:p>
              <a:p>
                <a:r>
                  <a:rPr lang="en-US" dirty="0"/>
                  <a:t>Cats vectors and dogs vectors will, however, be very different!</a:t>
                </a:r>
              </a:p>
              <a:p>
                <a:r>
                  <a:rPr lang="en-US" dirty="0"/>
                  <a:t>Final layer then implements a binary decision on vector </a:t>
                </a:r>
                <a14:m>
                  <m:oMath xmlns:m="http://schemas.openxmlformats.org/officeDocument/2006/math">
                    <m:r>
                      <a:rPr lang="en-US" i="1" dirty="0" smtClean="0">
                        <a:latin typeface="Cambria Math" panose="02040503050406030204" pitchFamily="18" charset="0"/>
                      </a:rPr>
                      <m:t>𝑎</m:t>
                    </m:r>
                  </m:oMath>
                </a14:m>
                <a:r>
                  <a:rPr lang="en-US" dirty="0"/>
                  <a:t>.</a:t>
                </a:r>
              </a:p>
            </p:txBody>
          </p:sp>
        </mc:Choice>
        <mc:Fallback xmlns="">
          <p:sp>
            <p:nvSpPr>
              <p:cNvPr id="5" name="Content Placeholder 4">
                <a:extLst>
                  <a:ext uri="{FF2B5EF4-FFF2-40B4-BE49-F238E27FC236}">
                    <a16:creationId xmlns:a16="http://schemas.microsoft.com/office/drawing/2014/main" id="{F6C4A0CD-DF94-4293-8515-E9C4782FF8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3"/>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4">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5">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6"/>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305147703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Due to compression, there are many directions in a high dimension feature space along which a small step might lead to big changes in predictions.</a:t>
            </a:r>
            <a:endParaRPr lang="en-GB" dirty="0"/>
          </a:p>
          <a:p>
            <a:r>
              <a:rPr lang="en-US" dirty="0"/>
              <a:t>In zones with low training data densities, the decision boundaries can lie very close together, because they were never properly learned from training samples!</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
        <p:nvSpPr>
          <p:cNvPr id="3" name="TextBox 2">
            <a:extLst>
              <a:ext uri="{FF2B5EF4-FFF2-40B4-BE49-F238E27FC236}">
                <a16:creationId xmlns:a16="http://schemas.microsoft.com/office/drawing/2014/main" id="{8460AD1B-1B3A-0031-2623-479729C2BD28}"/>
              </a:ext>
            </a:extLst>
          </p:cNvPr>
          <p:cNvSpPr txBox="1"/>
          <p:nvPr/>
        </p:nvSpPr>
        <p:spPr>
          <a:xfrm>
            <a:off x="6785259" y="2122572"/>
            <a:ext cx="1508369" cy="1015663"/>
          </a:xfrm>
          <a:prstGeom prst="rect">
            <a:avLst/>
          </a:prstGeom>
          <a:noFill/>
        </p:spPr>
        <p:txBody>
          <a:bodyPr wrap="square" rtlCol="0">
            <a:spAutoFit/>
          </a:bodyPr>
          <a:lstStyle/>
          <a:p>
            <a:r>
              <a:rPr lang="en-US" sz="2000" b="1" dirty="0">
                <a:solidFill>
                  <a:schemeClr val="accent2"/>
                </a:solidFill>
              </a:rPr>
              <a:t>Small change here…</a:t>
            </a:r>
            <a:endParaRPr lang="en-GB" sz="2000" b="1" dirty="0">
              <a:solidFill>
                <a:schemeClr val="accent2"/>
              </a:solidFill>
            </a:endParaRPr>
          </a:p>
        </p:txBody>
      </p:sp>
      <p:sp>
        <p:nvSpPr>
          <p:cNvPr id="7" name="TextBox 6">
            <a:extLst>
              <a:ext uri="{FF2B5EF4-FFF2-40B4-BE49-F238E27FC236}">
                <a16:creationId xmlns:a16="http://schemas.microsoft.com/office/drawing/2014/main" id="{3235FC93-220D-47C2-1E3F-902922D91D62}"/>
              </a:ext>
            </a:extLst>
          </p:cNvPr>
          <p:cNvSpPr txBox="1"/>
          <p:nvPr/>
        </p:nvSpPr>
        <p:spPr>
          <a:xfrm>
            <a:off x="6657505" y="5047049"/>
            <a:ext cx="1508369" cy="1631216"/>
          </a:xfrm>
          <a:prstGeom prst="rect">
            <a:avLst/>
          </a:prstGeom>
          <a:noFill/>
        </p:spPr>
        <p:txBody>
          <a:bodyPr wrap="square" rtlCol="0">
            <a:spAutoFit/>
          </a:bodyPr>
          <a:lstStyle/>
          <a:p>
            <a:r>
              <a:rPr lang="en-US" sz="2000" b="1" dirty="0">
                <a:solidFill>
                  <a:schemeClr val="accent2"/>
                </a:solidFill>
              </a:rPr>
              <a:t>… Could result in a huge change here!</a:t>
            </a:r>
            <a:endParaRPr lang="en-GB" sz="2000" b="1" dirty="0">
              <a:solidFill>
                <a:schemeClr val="accent2"/>
              </a:solidFill>
            </a:endParaRPr>
          </a:p>
        </p:txBody>
      </p:sp>
      <p:cxnSp>
        <p:nvCxnSpPr>
          <p:cNvPr id="11" name="Straight Arrow Connector 10">
            <a:extLst>
              <a:ext uri="{FF2B5EF4-FFF2-40B4-BE49-F238E27FC236}">
                <a16:creationId xmlns:a16="http://schemas.microsoft.com/office/drawing/2014/main" id="{91F75A90-068C-A900-8C52-FE41E33E1218}"/>
              </a:ext>
            </a:extLst>
          </p:cNvPr>
          <p:cNvCxnSpPr/>
          <p:nvPr/>
        </p:nvCxnSpPr>
        <p:spPr>
          <a:xfrm flipV="1">
            <a:off x="7283937" y="1563077"/>
            <a:ext cx="255506" cy="4865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1C91F-2C44-391A-8BDB-D3AA504642E3}"/>
              </a:ext>
            </a:extLst>
          </p:cNvPr>
          <p:cNvCxnSpPr>
            <a:cxnSpLocks/>
            <a:endCxn id="6" idx="1"/>
          </p:cNvCxnSpPr>
          <p:nvPr/>
        </p:nvCxnSpPr>
        <p:spPr>
          <a:xfrm>
            <a:off x="7539443" y="5900615"/>
            <a:ext cx="872128" cy="556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3658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C7A34-9B68-C701-F795-98CF79CD19B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5" name="Title 4">
            <a:extLst>
              <a:ext uri="{FF2B5EF4-FFF2-40B4-BE49-F238E27FC236}">
                <a16:creationId xmlns:a16="http://schemas.microsoft.com/office/drawing/2014/main" id="{4D08A57F-9C5F-4829-8C35-28515CD9D8F5}"/>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8734709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In zones with low training data densities, some small changes on an input can then lead to big changes in predictions produced by the trained Neural Network.</a:t>
            </a:r>
          </a:p>
          <a:p>
            <a:r>
              <a:rPr lang="en-US" dirty="0"/>
              <a:t>And that is what we exploit to generate </a:t>
            </a:r>
            <a:r>
              <a:rPr lang="en-US" b="1" dirty="0"/>
              <a:t>attack samples!</a:t>
            </a:r>
            <a:endParaRPr lang="en-US" dirty="0"/>
          </a:p>
        </p:txBody>
      </p:sp>
      <p:pic>
        <p:nvPicPr>
          <p:cNvPr id="105" name="Picture 104">
            <a:extLst>
              <a:ext uri="{FF2B5EF4-FFF2-40B4-BE49-F238E27FC236}">
                <a16:creationId xmlns:a16="http://schemas.microsoft.com/office/drawing/2014/main" id="{24C4A8FD-08D6-428E-F1C9-D9F5D951AF73}"/>
              </a:ext>
            </a:extLst>
          </p:cNvPr>
          <p:cNvPicPr>
            <a:picLocks noChangeAspect="1"/>
          </p:cNvPicPr>
          <p:nvPr/>
        </p:nvPicPr>
        <p:blipFill>
          <a:blip r:embed="rId2"/>
          <a:stretch>
            <a:fillRect/>
          </a:stretch>
        </p:blipFill>
        <p:spPr>
          <a:xfrm>
            <a:off x="7109047" y="669925"/>
            <a:ext cx="4911014" cy="3898820"/>
          </a:xfrm>
          <a:prstGeom prst="rect">
            <a:avLst/>
          </a:prstGeom>
        </p:spPr>
      </p:pic>
      <p:pic>
        <p:nvPicPr>
          <p:cNvPr id="111" name="Picture 110">
            <a:extLst>
              <a:ext uri="{FF2B5EF4-FFF2-40B4-BE49-F238E27FC236}">
                <a16:creationId xmlns:a16="http://schemas.microsoft.com/office/drawing/2014/main" id="{177859D3-5509-292F-C866-5E736AE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Tree>
    <p:extLst>
      <p:ext uri="{BB962C8B-B14F-4D97-AF65-F5344CB8AC3E}">
        <p14:creationId xmlns:p14="http://schemas.microsoft.com/office/powerpoint/2010/main" val="993695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p:txBody>
      </p:sp>
    </p:spTree>
    <p:extLst>
      <p:ext uri="{BB962C8B-B14F-4D97-AF65-F5344CB8AC3E}">
        <p14:creationId xmlns:p14="http://schemas.microsoft.com/office/powerpoint/2010/main" val="111380072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a:p>
            <a:pPr marL="0" indent="0" algn="ctr">
              <a:buNone/>
            </a:pPr>
            <a:endParaRPr lang="en-US" sz="3600" b="1" dirty="0">
              <a:sym typeface="Wingdings" panose="05000000000000000000" pitchFamily="2" charset="2"/>
            </a:endParaRPr>
          </a:p>
          <a:p>
            <a:pPr marL="0" indent="0" algn="ctr">
              <a:buNone/>
            </a:pPr>
            <a:r>
              <a:rPr lang="en-US" sz="3600" b="1" dirty="0">
                <a:sym typeface="Wingdings" panose="05000000000000000000" pitchFamily="2" charset="2"/>
              </a:rPr>
              <a:t>So what? Is that it then?</a:t>
            </a:r>
          </a:p>
          <a:p>
            <a:pPr marL="0" indent="0" algn="ctr">
              <a:buNone/>
            </a:pPr>
            <a:r>
              <a:rPr lang="en-US" sz="3600" b="1" dirty="0">
                <a:sym typeface="Wingdings" panose="05000000000000000000" pitchFamily="2" charset="2"/>
              </a:rPr>
              <a:t>Are Neural Networks flawed beyond repair?</a:t>
            </a:r>
          </a:p>
          <a:p>
            <a:pPr marL="0" indent="0" algn="ctr">
              <a:buNone/>
            </a:pPr>
            <a:r>
              <a:rPr lang="en-US" sz="3600" b="1" dirty="0">
                <a:sym typeface="Wingdings" panose="05000000000000000000" pitchFamily="2" charset="2"/>
              </a:rPr>
              <a:t>Are we giving up on Neural Networks then?</a:t>
            </a:r>
            <a:endParaRPr lang="en-US" sz="3200" b="1" dirty="0"/>
          </a:p>
        </p:txBody>
      </p:sp>
    </p:spTree>
    <p:extLst>
      <p:ext uri="{BB962C8B-B14F-4D97-AF65-F5344CB8AC3E}">
        <p14:creationId xmlns:p14="http://schemas.microsoft.com/office/powerpoint/2010/main" val="266589788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
        <p:nvSpPr>
          <p:cNvPr id="6" name="TextBox 5">
            <a:extLst>
              <a:ext uri="{FF2B5EF4-FFF2-40B4-BE49-F238E27FC236}">
                <a16:creationId xmlns:a16="http://schemas.microsoft.com/office/drawing/2014/main" id="{E7F42B3C-2969-4FC2-BE27-2EAB380667C4}"/>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422250396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EBB267-24B9-144C-E4DE-C6D6CD35E719}"/>
              </a:ext>
            </a:extLst>
          </p:cNvPr>
          <p:cNvSpPr>
            <a:spLocks noGrp="1"/>
          </p:cNvSpPr>
          <p:nvPr>
            <p:ph type="title"/>
          </p:nvPr>
        </p:nvSpPr>
        <p:spPr/>
        <p:txBody>
          <a:bodyPr/>
          <a:lstStyle/>
          <a:p>
            <a:r>
              <a:rPr lang="en-GB" dirty="0"/>
              <a:t>Let us call it a break for now</a:t>
            </a:r>
          </a:p>
        </p:txBody>
      </p:sp>
      <p:sp>
        <p:nvSpPr>
          <p:cNvPr id="5" name="Text Placeholder 4">
            <a:extLst>
              <a:ext uri="{FF2B5EF4-FFF2-40B4-BE49-F238E27FC236}">
                <a16:creationId xmlns:a16="http://schemas.microsoft.com/office/drawing/2014/main" id="{8784BD3C-A362-227F-DB67-10CF1E267B66}"/>
              </a:ext>
            </a:extLst>
          </p:cNvPr>
          <p:cNvSpPr>
            <a:spLocks noGrp="1"/>
          </p:cNvSpPr>
          <p:nvPr>
            <p:ph type="body" idx="1"/>
          </p:nvPr>
        </p:nvSpPr>
        <p:spPr/>
        <p:txBody>
          <a:bodyPr/>
          <a:lstStyle/>
          <a:p>
            <a:r>
              <a:rPr lang="en-GB" dirty="0"/>
              <a:t>We will continue on the next lecture with more </a:t>
            </a:r>
            <a:r>
              <a:rPr lang="en-GB"/>
              <a:t>on Adversarial ML</a:t>
            </a:r>
            <a:endParaRPr lang="en-GB" i="1" dirty="0"/>
          </a:p>
        </p:txBody>
      </p:sp>
    </p:spTree>
    <p:extLst>
      <p:ext uri="{BB962C8B-B14F-4D97-AF65-F5344CB8AC3E}">
        <p14:creationId xmlns:p14="http://schemas.microsoft.com/office/powerpoint/2010/main" val="42728362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[Xie2017] </a:t>
            </a:r>
            <a:r>
              <a:rPr lang="en-US" dirty="0" err="1"/>
              <a:t>Xie</a:t>
            </a:r>
            <a:r>
              <a:rPr lang="en-US" dirty="0"/>
              <a:t> at al., “Adversarial Examples for Semantic Segmentation and Object Detection”, 2017.</a:t>
            </a:r>
            <a:br>
              <a:rPr lang="en-US" dirty="0"/>
            </a:br>
            <a:r>
              <a:rPr lang="en-US" dirty="0">
                <a:hlinkClick r:id="rId2"/>
              </a:rPr>
              <a:t>https://arxiv.org/abs/1703.08603</a:t>
            </a:r>
            <a:endParaRPr lang="en-US" dirty="0"/>
          </a:p>
          <a:p>
            <a:endParaRPr lang="en-US" dirty="0"/>
          </a:p>
          <a:p>
            <a:r>
              <a:rPr lang="en-US" dirty="0"/>
              <a:t>[Szegedy2013] </a:t>
            </a:r>
            <a:r>
              <a:rPr lang="en-US" b="1" dirty="0" err="1">
                <a:solidFill>
                  <a:schemeClr val="accent2">
                    <a:lumMod val="50000"/>
                  </a:schemeClr>
                </a:solidFill>
              </a:rPr>
              <a:t>Szegedy</a:t>
            </a:r>
            <a:r>
              <a:rPr lang="en-US" dirty="0"/>
              <a:t> et al., “Intriguing properties of neural networks”, 2013.</a:t>
            </a:r>
            <a:br>
              <a:rPr lang="en-US" dirty="0"/>
            </a:br>
            <a:r>
              <a:rPr lang="en-US" dirty="0">
                <a:hlinkClick r:id="rId3"/>
              </a:rPr>
              <a:t>https://arxiv.org/abs/1312.6199</a:t>
            </a:r>
            <a:endParaRPr lang="en-US" dirty="0"/>
          </a:p>
          <a:p>
            <a:pPr marL="0" indent="0">
              <a:buNone/>
            </a:pP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[Moosavi2017] </a:t>
            </a:r>
            <a:r>
              <a:rPr lang="en-US" b="1" dirty="0" err="1">
                <a:solidFill>
                  <a:schemeClr val="accent2">
                    <a:lumMod val="50000"/>
                  </a:schemeClr>
                </a:solidFill>
              </a:rPr>
              <a:t>Moosavi-Dezfooli</a:t>
            </a:r>
            <a:r>
              <a:rPr lang="en-US" dirty="0"/>
              <a:t> et al., “</a:t>
            </a:r>
            <a:r>
              <a:rPr lang="en-GB" dirty="0"/>
              <a:t>Universal adversarial perturbations”, 2017.</a:t>
            </a:r>
            <a:br>
              <a:rPr lang="en-GB" dirty="0"/>
            </a:br>
            <a:r>
              <a:rPr lang="en-US" dirty="0">
                <a:hlinkClick r:id="rId2"/>
              </a:rPr>
              <a:t>https://arxiv.org/abs/1610.08401</a:t>
            </a:r>
            <a:endParaRPr lang="en-US" dirty="0"/>
          </a:p>
          <a:p>
            <a:endParaRPr lang="en-US" dirty="0"/>
          </a:p>
          <a:p>
            <a:r>
              <a:rPr lang="en-US" dirty="0"/>
              <a:t>[Hayes2017] Hayes et al., “Learning Universal Adversarial Perturbations with Generative Models”, 2017.</a:t>
            </a:r>
            <a:br>
              <a:rPr lang="en-US" dirty="0"/>
            </a:br>
            <a:r>
              <a:rPr lang="en-US" dirty="0">
                <a:hlinkClick r:id="rId3"/>
              </a:rPr>
              <a:t>https://arxiv.org/abs/1708.05207</a:t>
            </a:r>
            <a:endParaRPr lang="en-US" dirty="0"/>
          </a:p>
          <a:p>
            <a:endParaRPr lang="en-US" dirty="0">
              <a:hlinkClick r:id="rId4"/>
            </a:endParaRPr>
          </a:p>
          <a:p>
            <a:r>
              <a:rPr lang="en-US" dirty="0"/>
              <a:t>[Goodfellow2018] </a:t>
            </a:r>
            <a:r>
              <a:rPr lang="en-US" b="1" dirty="0">
                <a:solidFill>
                  <a:schemeClr val="accent2">
                    <a:lumMod val="50000"/>
                  </a:schemeClr>
                </a:solidFill>
              </a:rPr>
              <a:t>Goodfellow</a:t>
            </a:r>
            <a:r>
              <a:rPr lang="en-US" dirty="0"/>
              <a:t> et al., “Making machine learning robust against adversarial inputs”, 2018.</a:t>
            </a:r>
            <a:br>
              <a:rPr lang="en-US" dirty="0"/>
            </a:br>
            <a:r>
              <a:rPr lang="en-GB" dirty="0">
                <a:hlinkClick r:id="rId4"/>
              </a:rPr>
              <a:t>https://dl.acm.org/doi/10.1145/3134599</a:t>
            </a:r>
            <a:endParaRPr lang="en-GB" dirty="0"/>
          </a:p>
        </p:txBody>
      </p:sp>
    </p:spTree>
    <p:extLst>
      <p:ext uri="{BB962C8B-B14F-4D97-AF65-F5344CB8AC3E}">
        <p14:creationId xmlns:p14="http://schemas.microsoft.com/office/powerpoint/2010/main" val="16829113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[Verge1] </a:t>
            </a:r>
            <a:r>
              <a:rPr lang="en-US" dirty="0"/>
              <a:t>Google’s AI thinks this turtle looks like a gun, which is a problem:</a:t>
            </a:r>
            <a:br>
              <a:rPr lang="en-US" dirty="0"/>
            </a:br>
            <a:r>
              <a:rPr lang="en-GB" dirty="0">
                <a:hlinkClick r:id="rId2"/>
              </a:rPr>
              <a:t>https://www.theverge.com/2017/11/2/16597276/google-ai-image-attacks-adversarial-turtle-rifle-3d-printed</a:t>
            </a:r>
            <a:br>
              <a:rPr lang="en-GB" dirty="0"/>
            </a:br>
            <a:endParaRPr lang="en-GB" dirty="0"/>
          </a:p>
          <a:p>
            <a:r>
              <a:rPr lang="en-GB" dirty="0"/>
              <a:t>[Spectrum1] </a:t>
            </a:r>
            <a:r>
              <a:rPr lang="en-US" dirty="0"/>
              <a:t>Slight Street Sign Modifications Can Completely Fool Machine Learning Algorithms:</a:t>
            </a:r>
            <a:br>
              <a:rPr lang="en-GB" dirty="0"/>
            </a:br>
            <a:r>
              <a:rPr lang="en-GB" dirty="0">
                <a:hlinkClick r:id="rId3"/>
              </a:rPr>
              <a:t>https://spectrum.ieee.org/cars-that-think/transportation/sensors/slight-street-sign-modifications-can-fool-machine-learning-algorithms</a:t>
            </a: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r>
              <a:rPr lang="en-GB" dirty="0"/>
              <a:t>[Verge2] </a:t>
            </a:r>
            <a:r>
              <a:rPr lang="en-US" dirty="0"/>
              <a:t>These glasses trick facial recognition software into thinking you're someone else:</a:t>
            </a:r>
            <a:br>
              <a:rPr lang="en-US" b="1" dirty="0"/>
            </a:br>
            <a:r>
              <a:rPr lang="en-GB" dirty="0">
                <a:hlinkClick r:id="rId2"/>
              </a:rPr>
              <a:t>https://www.theverge.com/2016/11/3/13507542/facial-recognition-glasses-trick-impersonate-fool</a:t>
            </a:r>
            <a:br>
              <a:rPr lang="en-GB" dirty="0"/>
            </a:br>
            <a:endParaRPr lang="en-GB" dirty="0"/>
          </a:p>
          <a:p>
            <a:r>
              <a:rPr lang="en-GB" dirty="0"/>
              <a:t>[YTB1] Defeating Facial Recognition: </a:t>
            </a:r>
            <a:r>
              <a:rPr lang="en-GB" dirty="0">
                <a:hlinkClick r:id="rId3"/>
              </a:rPr>
              <a:t>https://www.youtube.com/watch?v=tbdcL5Ux-9Y</a:t>
            </a:r>
            <a:endParaRPr lang="en-GB" dirty="0"/>
          </a:p>
          <a:p>
            <a:endParaRPr lang="en-GB" dirty="0"/>
          </a:p>
          <a:p>
            <a:r>
              <a:rPr lang="en-GB" dirty="0"/>
              <a:t>[TDS1] </a:t>
            </a:r>
            <a:r>
              <a:rPr lang="en-US" dirty="0"/>
              <a:t>Manifolds in Data Science — A Brief Overview</a:t>
            </a:r>
            <a:r>
              <a:rPr lang="en-GB" dirty="0"/>
              <a:t>:</a:t>
            </a:r>
            <a:br>
              <a:rPr lang="en-GB" dirty="0"/>
            </a:br>
            <a:r>
              <a:rPr lang="en-GB" dirty="0">
                <a:hlinkClick r:id="rId4"/>
              </a:rPr>
              <a:t>https://towardsdatascience.com/manifolds-in-data-science-a-brief-overview-2e9dde9437e5</a:t>
            </a:r>
            <a:endParaRPr lang="en-GB" dirty="0"/>
          </a:p>
          <a:p>
            <a:endParaRPr lang="en-GB" dirty="0"/>
          </a:p>
        </p:txBody>
      </p:sp>
    </p:spTree>
    <p:extLst>
      <p:ext uri="{BB962C8B-B14F-4D97-AF65-F5344CB8AC3E}">
        <p14:creationId xmlns:p14="http://schemas.microsoft.com/office/powerpoint/2010/main" val="1174542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3C8D2-E2E3-76FF-A7C6-2029E4395EC3}"/>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No…?</a:t>
            </a:r>
            <a:endParaRPr lang="en-GB" dirty="0">
              <a:solidFill>
                <a:schemeClr val="tx1"/>
              </a:solidFill>
            </a:endParaRPr>
          </a:p>
        </p:txBody>
      </p:sp>
      <p:sp>
        <p:nvSpPr>
          <p:cNvPr id="7" name="Title 4">
            <a:extLst>
              <a:ext uri="{FF2B5EF4-FFF2-40B4-BE49-F238E27FC236}">
                <a16:creationId xmlns:a16="http://schemas.microsoft.com/office/drawing/2014/main" id="{FCB61C2E-1FB4-4451-935D-0D782ED9436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477464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1746</TotalTime>
  <Words>5929</Words>
  <Application>Microsoft Office PowerPoint</Application>
  <PresentationFormat>Widescreen</PresentationFormat>
  <Paragraphs>696</Paragraphs>
  <Slides>88</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Cambria Math</vt:lpstr>
      <vt:lpstr>Wingdings</vt:lpstr>
      <vt:lpstr>Office Theme</vt:lpstr>
      <vt:lpstr>Computer Vision in Python Day 2, Part 1/4</vt:lpstr>
      <vt:lpstr>About this lecture</vt:lpstr>
      <vt:lpstr>Attacks: definition</vt:lpstr>
      <vt:lpstr>Attack/Adversarial samples: definition</vt:lpstr>
      <vt:lpstr>On the ethics of attacking Neural Networks</vt:lpstr>
      <vt:lpstr>On the ethics of attacking Neural Networks</vt:lpstr>
      <vt:lpstr>On the ethics of attacking Neural Networks</vt:lpstr>
      <vt:lpstr>Are you going to teach us about “hacking” Neural Networks then?!</vt:lpstr>
      <vt:lpstr>Are you going to teach us about “hacking” Neural Networks then?!</vt:lpstr>
      <vt:lpstr>Are you going to teach us about “hacking” Neural Networks then?!</vt:lpstr>
      <vt:lpstr>Reason #1: Limits</vt:lpstr>
      <vt:lpstr>Reason #1: Limits</vt:lpstr>
      <vt:lpstr>Reason #1: Limits</vt:lpstr>
      <vt:lpstr>Reason #1: Limits</vt:lpstr>
      <vt:lpstr>Reason #1: Limits</vt:lpstr>
      <vt:lpstr>Reason #1: Limits</vt:lpstr>
      <vt:lpstr>Reason #1: Limits</vt:lpstr>
      <vt:lpstr>Reason #1: Limits</vt:lpstr>
      <vt:lpstr>Notebooks structure</vt:lpstr>
      <vt:lpstr>Notebooks structure</vt:lpstr>
      <vt:lpstr>Notebooks structure</vt:lpstr>
      <vt:lpstr>Notebooks structure</vt:lpstr>
      <vt:lpstr>Our first attack: Epsilon Noising</vt:lpstr>
      <vt:lpstr>Our first attack: Epsilon Noising</vt:lpstr>
      <vt:lpstr>Our first attack: Epsilon Noising</vt:lpstr>
      <vt:lpstr>Our first attack: Epsilon Noising</vt:lpstr>
      <vt:lpstr>Our first attack: Epsilon Noising</vt:lpstr>
      <vt:lpstr>Notebooks structure</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Notebooks structure</vt:lpstr>
      <vt:lpstr>Notebooks structure</vt:lpstr>
      <vt:lpstr>Notebooks structure</vt:lpstr>
      <vt:lpstr>Notebooks structure</vt:lpstr>
      <vt:lpstr>Notebooks structure</vt:lpstr>
      <vt:lpstr>Notebooks structure</vt:lpstr>
      <vt:lpstr>Effect of ENM on accuracy</vt:lpstr>
      <vt:lpstr>Effect of ENM on accuracy</vt:lpstr>
      <vt:lpstr>Effect of ENM on accuracy</vt:lpstr>
      <vt:lpstr>What makes a good attack sample?</vt:lpstr>
      <vt:lpstr>What makes a good attack  sample?</vt:lpstr>
      <vt:lpstr>Attack samples tradeoff</vt:lpstr>
      <vt:lpstr>Plausibility</vt:lpstr>
      <vt:lpstr>Plausibility</vt:lpstr>
      <vt:lpstr>A reminder about norms</vt:lpstr>
      <vt:lpstr>A reminder about norms</vt:lpstr>
      <vt:lpstr>A reminder about norms</vt:lpstr>
      <vt:lpstr>A reminder about norms</vt:lpstr>
      <vt:lpstr>A reminder about norms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Lessons from ENM attacks</vt:lpstr>
      <vt:lpstr>Lessons from ENM attacks</vt:lpstr>
      <vt:lpstr>Lessons from ENM attacks</vt:lpstr>
      <vt:lpstr>Lessons from ENM attacks</vt:lpstr>
      <vt:lpstr>Lessons from ENM attacks</vt:lpstr>
      <vt:lpstr>Lessons from ENM attacks</vt:lpstr>
      <vt:lpstr>Lessons from ENM attacks</vt:lpstr>
      <vt:lpstr>Reason #2: Defense</vt:lpstr>
      <vt:lpstr>Let us call it a break for now</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2026-01-21T07:41:50Z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